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60" r:id="rId1"/>
  </p:sldMasterIdLst>
  <p:notesMasterIdLst>
    <p:notesMasterId r:id="rId16"/>
  </p:notesMasterIdLst>
  <p:sldIdLst>
    <p:sldId id="256" r:id="rId2"/>
    <p:sldId id="270" r:id="rId3"/>
    <p:sldId id="258" r:id="rId4"/>
    <p:sldId id="259" r:id="rId5"/>
    <p:sldId id="260" r:id="rId6"/>
    <p:sldId id="261" r:id="rId7"/>
    <p:sldId id="264" r:id="rId8"/>
    <p:sldId id="266" r:id="rId9"/>
    <p:sldId id="267" r:id="rId10"/>
    <p:sldId id="271" r:id="rId11"/>
    <p:sldId id="272" r:id="rId12"/>
    <p:sldId id="273" r:id="rId13"/>
    <p:sldId id="274" r:id="rId14"/>
    <p:sldId id="275" r:id="rId15"/>
  </p:sldIdLst>
  <p:sldSz cx="9144000" cy="6858000" type="screen4x3"/>
  <p:notesSz cx="6858000" cy="9144000"/>
  <p:defaultTextStyle>
    <a:defPPr>
      <a:defRPr lang="en-US"/>
    </a:defPPr>
    <a:lvl1pPr algn="l" rtl="0" fontAlgn="base">
      <a:spcBef>
        <a:spcPct val="0"/>
      </a:spcBef>
      <a:spcAft>
        <a:spcPct val="0"/>
      </a:spcAft>
      <a:defRPr sz="1200" kern="1200">
        <a:solidFill>
          <a:srgbClr val="000000"/>
        </a:solidFill>
        <a:latin typeface="Arial" charset="0"/>
        <a:ea typeface="ヒラギノ角ゴ ProN W3" charset="-128"/>
        <a:cs typeface="ヒラギノ角ゴ ProN W3" charset="-128"/>
        <a:sym typeface="Arial" charset="0"/>
      </a:defRPr>
    </a:lvl1pPr>
    <a:lvl2pPr marL="457200" algn="l" rtl="0" fontAlgn="base">
      <a:spcBef>
        <a:spcPct val="0"/>
      </a:spcBef>
      <a:spcAft>
        <a:spcPct val="0"/>
      </a:spcAft>
      <a:defRPr sz="1200" kern="1200">
        <a:solidFill>
          <a:srgbClr val="000000"/>
        </a:solidFill>
        <a:latin typeface="Arial" charset="0"/>
        <a:ea typeface="ヒラギノ角ゴ ProN W3" charset="-128"/>
        <a:cs typeface="ヒラギノ角ゴ ProN W3" charset="-128"/>
        <a:sym typeface="Arial" charset="0"/>
      </a:defRPr>
    </a:lvl2pPr>
    <a:lvl3pPr marL="914400" algn="l" rtl="0" fontAlgn="base">
      <a:spcBef>
        <a:spcPct val="0"/>
      </a:spcBef>
      <a:spcAft>
        <a:spcPct val="0"/>
      </a:spcAft>
      <a:defRPr sz="1200" kern="1200">
        <a:solidFill>
          <a:srgbClr val="000000"/>
        </a:solidFill>
        <a:latin typeface="Arial" charset="0"/>
        <a:ea typeface="ヒラギノ角ゴ ProN W3" charset="-128"/>
        <a:cs typeface="ヒラギノ角ゴ ProN W3" charset="-128"/>
        <a:sym typeface="Arial" charset="0"/>
      </a:defRPr>
    </a:lvl3pPr>
    <a:lvl4pPr marL="1371600" algn="l" rtl="0" fontAlgn="base">
      <a:spcBef>
        <a:spcPct val="0"/>
      </a:spcBef>
      <a:spcAft>
        <a:spcPct val="0"/>
      </a:spcAft>
      <a:defRPr sz="1200" kern="1200">
        <a:solidFill>
          <a:srgbClr val="000000"/>
        </a:solidFill>
        <a:latin typeface="Arial" charset="0"/>
        <a:ea typeface="ヒラギノ角ゴ ProN W3" charset="-128"/>
        <a:cs typeface="ヒラギノ角ゴ ProN W3" charset="-128"/>
        <a:sym typeface="Arial" charset="0"/>
      </a:defRPr>
    </a:lvl4pPr>
    <a:lvl5pPr marL="1828800" algn="l" rtl="0" fontAlgn="base">
      <a:spcBef>
        <a:spcPct val="0"/>
      </a:spcBef>
      <a:spcAft>
        <a:spcPct val="0"/>
      </a:spcAft>
      <a:defRPr sz="1200" kern="1200">
        <a:solidFill>
          <a:srgbClr val="000000"/>
        </a:solidFill>
        <a:latin typeface="Arial" charset="0"/>
        <a:ea typeface="ヒラギノ角ゴ ProN W3" charset="-128"/>
        <a:cs typeface="ヒラギノ角ゴ ProN W3" charset="-128"/>
        <a:sym typeface="Arial" charset="0"/>
      </a:defRPr>
    </a:lvl5pPr>
    <a:lvl6pPr marL="2286000" algn="l" defTabSz="457200" rtl="0" eaLnBrk="1" latinLnBrk="0" hangingPunct="1">
      <a:defRPr sz="1200" kern="1200">
        <a:solidFill>
          <a:srgbClr val="000000"/>
        </a:solidFill>
        <a:latin typeface="Arial" charset="0"/>
        <a:ea typeface="ヒラギノ角ゴ ProN W3" charset="-128"/>
        <a:cs typeface="ヒラギノ角ゴ ProN W3" charset="-128"/>
        <a:sym typeface="Arial" charset="0"/>
      </a:defRPr>
    </a:lvl6pPr>
    <a:lvl7pPr marL="2743200" algn="l" defTabSz="457200" rtl="0" eaLnBrk="1" latinLnBrk="0" hangingPunct="1">
      <a:defRPr sz="1200" kern="1200">
        <a:solidFill>
          <a:srgbClr val="000000"/>
        </a:solidFill>
        <a:latin typeface="Arial" charset="0"/>
        <a:ea typeface="ヒラギノ角ゴ ProN W3" charset="-128"/>
        <a:cs typeface="ヒラギノ角ゴ ProN W3" charset="-128"/>
        <a:sym typeface="Arial" charset="0"/>
      </a:defRPr>
    </a:lvl7pPr>
    <a:lvl8pPr marL="3200400" algn="l" defTabSz="457200" rtl="0" eaLnBrk="1" latinLnBrk="0" hangingPunct="1">
      <a:defRPr sz="1200" kern="1200">
        <a:solidFill>
          <a:srgbClr val="000000"/>
        </a:solidFill>
        <a:latin typeface="Arial" charset="0"/>
        <a:ea typeface="ヒラギノ角ゴ ProN W3" charset="-128"/>
        <a:cs typeface="ヒラギノ角ゴ ProN W3" charset="-128"/>
        <a:sym typeface="Arial" charset="0"/>
      </a:defRPr>
    </a:lvl8pPr>
    <a:lvl9pPr marL="3657600" algn="l" defTabSz="457200" rtl="0" eaLnBrk="1" latinLnBrk="0" hangingPunct="1">
      <a:defRPr sz="1200" kern="1200">
        <a:solidFill>
          <a:srgbClr val="000000"/>
        </a:solidFill>
        <a:latin typeface="Arial" charset="0"/>
        <a:ea typeface="ヒラギノ角ゴ ProN W3" charset="-128"/>
        <a:cs typeface="ヒラギノ角ゴ ProN W3" charset="-128"/>
        <a:sym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2440"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C3D5C9-C967-6740-9BB1-1BD136613428}" type="datetimeFigureOut">
              <a:rPr lang="en-US" smtClean="0"/>
              <a:pPr/>
              <a:t>1/12/12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8BC7EE-92AF-3445-A166-37575389B02D}" type="slidenum">
              <a:rPr lang="en-US" smtClean="0"/>
              <a:pPr/>
              <a:t>‹#›</a:t>
            </a:fld>
            <a:endParaRPr lang="en-US"/>
          </a:p>
        </p:txBody>
      </p:sp>
    </p:spTree>
    <p:extLst>
      <p:ext uri="{BB962C8B-B14F-4D97-AF65-F5344CB8AC3E}">
        <p14:creationId xmlns:p14="http://schemas.microsoft.com/office/powerpoint/2010/main" val="1275801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8BC7EE-92AF-3445-A166-37575389B02D}"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646113" y="1447800"/>
            <a:ext cx="7851775" cy="3200400"/>
          </a:xfrm>
          <a:prstGeom prst="rect">
            <a:avLst/>
          </a:prstGeom>
          <a:noFill/>
        </p:spPr>
        <p:style>
          <a:lnRef idx="1">
            <a:schemeClr val="dk1"/>
          </a:lnRef>
          <a:fillRef idx="3">
            <a:schemeClr val="dk1"/>
          </a:fillRef>
          <a:effectRef idx="2">
            <a:schemeClr val="dk1"/>
          </a:effectRef>
          <a:fontRef idx="minor">
            <a:schemeClr val="lt1"/>
          </a:fontRef>
        </p:style>
        <p:txBody>
          <a:bodyPr anchor="ctr"/>
          <a:lstStyle/>
          <a:p>
            <a:pPr algn="ctr">
              <a:defRPr/>
            </a:pPr>
            <a:endParaRPr/>
          </a:p>
        </p:txBody>
      </p:sp>
      <p:sp>
        <p:nvSpPr>
          <p:cNvPr id="2" name="Title 1"/>
          <p:cNvSpPr>
            <a:spLocks noGrp="1"/>
          </p:cNvSpPr>
          <p:nvPr>
            <p:ph type="ctrTitle"/>
          </p:nvPr>
        </p:nvSpPr>
        <p:spPr>
          <a:xfrm>
            <a:off x="658813" y="1537447"/>
            <a:ext cx="7826281" cy="1627093"/>
          </a:xfrm>
        </p:spPr>
        <p:txBody>
          <a:bodyPr rtlCol="0">
            <a:noAutofit/>
          </a:bodyPr>
          <a:lstStyle>
            <a:lvl1pPr algn="ctr" defTabSz="914400" rtl="0" eaLnBrk="1" latinLnBrk="0" hangingPunct="1">
              <a:spcBef>
                <a:spcPct val="0"/>
              </a:spcBef>
              <a:buNone/>
              <a:defRPr sz="5400" kern="1200">
                <a:gradFill>
                  <a:gsLst>
                    <a:gs pos="0">
                      <a:schemeClr val="tx1">
                        <a:lumMod val="85000"/>
                      </a:schemeClr>
                    </a:gs>
                    <a:gs pos="100000">
                      <a:schemeClr val="tx1"/>
                    </a:gs>
                  </a:gsLst>
                  <a:lin ang="16200000" scaled="1"/>
                </a:gra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658813" y="3218329"/>
            <a:ext cx="7826281" cy="860611"/>
          </a:xfrm>
        </p:spPr>
        <p:txBody>
          <a:bodyPr rtlCol="0">
            <a:normAutofit/>
          </a:bodyPr>
          <a:lstStyle>
            <a:lvl1pPr marL="0" indent="0" algn="ctr" defTabSz="914400" rtl="0" eaLnBrk="1" latinLnBrk="0" hangingPunct="1">
              <a:lnSpc>
                <a:spcPct val="100000"/>
              </a:lnSpc>
              <a:spcBef>
                <a:spcPts val="300"/>
              </a:spcBef>
              <a:buFont typeface="Wingdings 2" pitchFamily="18" charset="2"/>
              <a:buNone/>
              <a:defRPr sz="1800" kern="1200">
                <a:gradFill>
                  <a:gsLst>
                    <a:gs pos="0">
                      <a:schemeClr val="tx1">
                        <a:lumMod val="85000"/>
                      </a:schemeClr>
                    </a:gs>
                    <a:gs pos="100000">
                      <a:schemeClr val="tx1"/>
                    </a:gs>
                  </a:gsLst>
                  <a:lin ang="16200000" scaled="1"/>
                </a:gra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5" name="Date Placeholder 3"/>
          <p:cNvSpPr>
            <a:spLocks noGrp="1"/>
          </p:cNvSpPr>
          <p:nvPr>
            <p:ph type="dt" sz="half" idx="10"/>
          </p:nvPr>
        </p:nvSpPr>
        <p:spPr/>
        <p:txBody>
          <a:bodyPr/>
          <a:lstStyle>
            <a:lvl1pPr>
              <a:defRPr/>
            </a:lvl1pPr>
          </a:lstStyle>
          <a:p>
            <a:pPr>
              <a:defRPr/>
            </a:pPr>
            <a:fld id="{0414B591-1609-634B-AB2A-47A16E500A47}" type="datetime1">
              <a:rPr lang="en-US"/>
              <a:pPr>
                <a:defRPr/>
              </a:pPr>
              <a:t>1/12/12</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
              </a:t>
            </a:r>
          </a:p>
        </p:txBody>
      </p:sp>
      <p:sp>
        <p:nvSpPr>
          <p:cNvPr id="7" name="Slide Number Placeholder 5"/>
          <p:cNvSpPr>
            <a:spLocks noGrp="1"/>
          </p:cNvSpPr>
          <p:nvPr>
            <p:ph type="sldNum" sz="quarter" idx="12"/>
          </p:nvPr>
        </p:nvSpPr>
        <p:spPr/>
        <p:txBody>
          <a:bodyPr/>
          <a:lstStyle>
            <a:lvl1pPr>
              <a:defRPr/>
            </a:lvl1pPr>
          </a:lstStyle>
          <a:p>
            <a:pPr>
              <a:defRPr/>
            </a:pPr>
            <a:fld id="{D40C0685-A33B-6D4D-8658-162F636F43F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Freeform 4"/>
          <p:cNvSpPr/>
          <p:nvPr/>
        </p:nvSpPr>
        <p:spPr>
          <a:xfrm>
            <a:off x="280988" y="258763"/>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6" name="Freeform 5"/>
          <p:cNvSpPr/>
          <p:nvPr/>
        </p:nvSpPr>
        <p:spPr>
          <a:xfrm>
            <a:off x="280988" y="6399213"/>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2" name="Title 1"/>
          <p:cNvSpPr>
            <a:spLocks noGrp="1"/>
          </p:cNvSpPr>
          <p:nvPr>
            <p:ph type="title"/>
          </p:nvPr>
        </p:nvSpPr>
        <p:spPr>
          <a:xfrm>
            <a:off x="4562856" y="1600200"/>
            <a:ext cx="3931920" cy="566738"/>
          </a:xfrm>
        </p:spPr>
        <p:txBody>
          <a:bodyPr rtlCol="0">
            <a:normAutofit/>
          </a:bodyPr>
          <a:lstStyle>
            <a:lvl1pPr algn="l" defTabSz="914400" rtl="0" eaLnBrk="1" latinLnBrk="0" hangingPunct="1">
              <a:spcBef>
                <a:spcPct val="0"/>
              </a:spcBef>
              <a:buNone/>
              <a:defRPr sz="2400" b="0" kern="1200">
                <a:solidFill>
                  <a:schemeClr val="tx1"/>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621792" y="457200"/>
            <a:ext cx="3474720" cy="5102352"/>
          </a:xfrm>
          <a:noFill/>
          <a:ln w="44450">
            <a:solidFill>
              <a:schemeClr val="bg1"/>
            </a:solidFill>
            <a:miter lim="800000"/>
          </a:ln>
        </p:spPr>
        <p:style>
          <a:lnRef idx="1">
            <a:schemeClr val="dk1"/>
          </a:lnRef>
          <a:fillRef idx="3">
            <a:schemeClr val="dk1"/>
          </a:fillRef>
          <a:effectRef idx="2">
            <a:schemeClr val="dk1"/>
          </a:effectRef>
          <a:fontRef idx="none"/>
        </p:style>
        <p:txBody>
          <a:bodyPr rtlCol="0">
            <a:normAutofit/>
          </a:bodyPr>
          <a:lstStyle>
            <a:lvl1pPr marL="349250" indent="-349250" algn="l" defTabSz="914400" rtl="0" eaLnBrk="1" latinLnBrk="0" hangingPunct="1">
              <a:spcBef>
                <a:spcPts val="2000"/>
              </a:spcBef>
              <a:buFont typeface="Wingdings 2" pitchFamily="18" charset="2"/>
              <a:buNone/>
              <a:defRPr sz="20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4562856" y="2240280"/>
            <a:ext cx="3931920" cy="2103120"/>
          </a:xfrm>
        </p:spPr>
        <p:txBody>
          <a:bodyPr rtlCol="0">
            <a:normAutofit/>
          </a:bodyPr>
          <a:lstStyle>
            <a:lvl1pPr marL="0" indent="0">
              <a:buNone/>
              <a:defRPr sz="1400" b="0" kern="1200">
                <a:solidFill>
                  <a:schemeClr val="tx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fld id="{5C85E509-AC6F-E74D-8755-E51229030709}" type="datetime1">
              <a:rPr lang="en-US"/>
              <a:pPr>
                <a:defRPr/>
              </a:pPr>
              <a:t>1/12/12</a:t>
            </a:fld>
            <a:endParaRPr lang="en-US"/>
          </a:p>
        </p:txBody>
      </p:sp>
      <p:sp>
        <p:nvSpPr>
          <p:cNvPr id="8" name="Footer Placeholder 5"/>
          <p:cNvSpPr>
            <a:spLocks noGrp="1"/>
          </p:cNvSpPr>
          <p:nvPr>
            <p:ph type="ftr" sz="quarter" idx="11"/>
          </p:nvPr>
        </p:nvSpPr>
        <p:spPr/>
        <p:txBody>
          <a:bodyPr/>
          <a:lstStyle>
            <a:lvl1pPr>
              <a:defRPr/>
            </a:lvl1pPr>
          </a:lstStyle>
          <a:p>
            <a:pPr>
              <a:defRPr/>
            </a:pPr>
            <a:r>
              <a:rPr lang="en-US"/>
              <a:t>
              </a:t>
            </a:r>
          </a:p>
        </p:txBody>
      </p:sp>
      <p:sp>
        <p:nvSpPr>
          <p:cNvPr id="9" name="Slide Number Placeholder 6"/>
          <p:cNvSpPr>
            <a:spLocks noGrp="1"/>
          </p:cNvSpPr>
          <p:nvPr>
            <p:ph type="sldNum" sz="quarter" idx="12"/>
          </p:nvPr>
        </p:nvSpPr>
        <p:spPr/>
        <p:txBody>
          <a:bodyPr/>
          <a:lstStyle>
            <a:lvl1pPr>
              <a:defRPr/>
            </a:lvl1pPr>
          </a:lstStyle>
          <a:p>
            <a:pPr>
              <a:defRPr/>
            </a:pPr>
            <a:fld id="{ED248903-FCB8-904C-A9E7-5B091D11070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5" name="Freeform 4"/>
          <p:cNvSpPr/>
          <p:nvPr/>
        </p:nvSpPr>
        <p:spPr>
          <a:xfrm>
            <a:off x="280988" y="6399213"/>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3" name="Picture Placeholder 2"/>
          <p:cNvSpPr>
            <a:spLocks noGrp="1"/>
          </p:cNvSpPr>
          <p:nvPr>
            <p:ph type="pic" idx="1"/>
          </p:nvPr>
        </p:nvSpPr>
        <p:spPr>
          <a:xfrm>
            <a:off x="282575" y="458788"/>
            <a:ext cx="8577263" cy="3884612"/>
          </a:xfrm>
          <a:noFill/>
          <a:ln w="44450">
            <a:solidFill>
              <a:schemeClr val="bg1"/>
            </a:solidFill>
            <a:miter lim="800000"/>
          </a:ln>
        </p:spPr>
        <p:style>
          <a:lnRef idx="1">
            <a:schemeClr val="dk1"/>
          </a:lnRef>
          <a:fillRef idx="3">
            <a:schemeClr val="dk1"/>
          </a:fillRef>
          <a:effectRef idx="2">
            <a:schemeClr val="dk1"/>
          </a:effectRef>
          <a:fontRef idx="none"/>
        </p:style>
        <p:txBody>
          <a:bodyPr rtlCol="0">
            <a:normAutofit/>
          </a:bodyPr>
          <a:lstStyle>
            <a:lvl1pPr marL="349250" indent="-349250" algn="l" defTabSz="914400" rtl="0" eaLnBrk="1" latinLnBrk="0" hangingPunct="1">
              <a:spcBef>
                <a:spcPts val="2000"/>
              </a:spcBef>
              <a:buFont typeface="Wingdings 2" pitchFamily="18" charset="2"/>
              <a:buNone/>
              <a:defRPr sz="20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2" name="Title 1"/>
          <p:cNvSpPr>
            <a:spLocks noGrp="1"/>
          </p:cNvSpPr>
          <p:nvPr>
            <p:ph type="title"/>
          </p:nvPr>
        </p:nvSpPr>
        <p:spPr>
          <a:xfrm>
            <a:off x="282575" y="4920520"/>
            <a:ext cx="3931920" cy="1353312"/>
          </a:xfrm>
        </p:spPr>
        <p:txBody>
          <a:bodyPr anchor="t">
            <a:normAutofit/>
          </a:bodyPr>
          <a:lstStyle>
            <a:lvl1pPr algn="l">
              <a:defRPr sz="2400" b="0"/>
            </a:lvl1pPr>
          </a:lstStyle>
          <a:p>
            <a:r>
              <a:rPr lang="en-US" smtClean="0"/>
              <a:t>Click to edit Master title style</a:t>
            </a:r>
            <a:endParaRPr/>
          </a:p>
        </p:txBody>
      </p:sp>
      <p:sp>
        <p:nvSpPr>
          <p:cNvPr id="8" name="Text Placeholder 3"/>
          <p:cNvSpPr>
            <a:spLocks noGrp="1"/>
          </p:cNvSpPr>
          <p:nvPr>
            <p:ph type="body" sz="half" idx="13"/>
          </p:nvPr>
        </p:nvSpPr>
        <p:spPr>
          <a:xfrm>
            <a:off x="4927918" y="4899025"/>
            <a:ext cx="3931920" cy="1352458"/>
          </a:xfrm>
        </p:spPr>
        <p:txBody>
          <a:bodyPr>
            <a:normAutofit/>
          </a:bodyPr>
          <a:lstStyle>
            <a:lvl1pPr marL="0" indent="0" algn="l">
              <a:lnSpc>
                <a:spcPct val="110000"/>
              </a:lnSpc>
              <a:spcBef>
                <a:spcPts val="300"/>
              </a:spcBef>
              <a:buNone/>
              <a:defRPr sz="12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4"/>
          </p:nvPr>
        </p:nvSpPr>
        <p:spPr/>
        <p:txBody>
          <a:bodyPr/>
          <a:lstStyle>
            <a:lvl1pPr>
              <a:defRPr/>
            </a:lvl1pPr>
          </a:lstStyle>
          <a:p>
            <a:pPr>
              <a:defRPr/>
            </a:pPr>
            <a:fld id="{3FF1D282-1617-B843-AA10-D44F98614B33}" type="datetime1">
              <a:rPr lang="en-US"/>
              <a:pPr>
                <a:defRPr/>
              </a:pPr>
              <a:t>1/12/12</a:t>
            </a:fld>
            <a:endParaRPr lang="en-US"/>
          </a:p>
        </p:txBody>
      </p:sp>
      <p:sp>
        <p:nvSpPr>
          <p:cNvPr id="7" name="Footer Placeholder 5"/>
          <p:cNvSpPr>
            <a:spLocks noGrp="1"/>
          </p:cNvSpPr>
          <p:nvPr>
            <p:ph type="ftr" sz="quarter" idx="15"/>
          </p:nvPr>
        </p:nvSpPr>
        <p:spPr/>
        <p:txBody>
          <a:bodyPr/>
          <a:lstStyle>
            <a:lvl1pPr>
              <a:defRPr/>
            </a:lvl1pPr>
          </a:lstStyle>
          <a:p>
            <a:pPr>
              <a:defRPr/>
            </a:pPr>
            <a:r>
              <a:rPr lang="en-US"/>
              <a:t>
              </a:t>
            </a:r>
          </a:p>
        </p:txBody>
      </p:sp>
      <p:sp>
        <p:nvSpPr>
          <p:cNvPr id="9" name="Slide Number Placeholder 6"/>
          <p:cNvSpPr>
            <a:spLocks noGrp="1"/>
          </p:cNvSpPr>
          <p:nvPr>
            <p:ph type="sldNum" sz="quarter" idx="16"/>
          </p:nvPr>
        </p:nvSpPr>
        <p:spPr/>
        <p:txBody>
          <a:bodyPr/>
          <a:lstStyle>
            <a:lvl1pPr>
              <a:defRPr/>
            </a:lvl1pPr>
          </a:lstStyle>
          <a:p>
            <a:pPr>
              <a:defRPr/>
            </a:pPr>
            <a:fld id="{2673D744-1D83-2349-851B-369701B67122}" type="slidenum">
              <a:rPr lang="en-US"/>
              <a:pPr>
                <a:defRPr/>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2 Pictures with Caption">
    <p:spTree>
      <p:nvGrpSpPr>
        <p:cNvPr id="1" name=""/>
        <p:cNvGrpSpPr/>
        <p:nvPr/>
      </p:nvGrpSpPr>
      <p:grpSpPr>
        <a:xfrm>
          <a:off x="0" y="0"/>
          <a:ext cx="0" cy="0"/>
          <a:chOff x="0" y="0"/>
          <a:chExt cx="0" cy="0"/>
        </a:xfrm>
      </p:grpSpPr>
      <p:sp>
        <p:nvSpPr>
          <p:cNvPr id="6" name="Freeform 5"/>
          <p:cNvSpPr/>
          <p:nvPr/>
        </p:nvSpPr>
        <p:spPr>
          <a:xfrm>
            <a:off x="280988" y="6399213"/>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11" name="Picture Placeholder 2"/>
          <p:cNvSpPr>
            <a:spLocks noGrp="1"/>
          </p:cNvSpPr>
          <p:nvPr>
            <p:ph type="pic" idx="14"/>
          </p:nvPr>
        </p:nvSpPr>
        <p:spPr>
          <a:xfrm>
            <a:off x="4745038" y="458788"/>
            <a:ext cx="4114800" cy="3884612"/>
          </a:xfrm>
          <a:noFill/>
          <a:ln w="44450">
            <a:solidFill>
              <a:schemeClr val="bg1"/>
            </a:solidFill>
            <a:miter lim="800000"/>
          </a:ln>
        </p:spPr>
        <p:style>
          <a:lnRef idx="1">
            <a:schemeClr val="dk1"/>
          </a:lnRef>
          <a:fillRef idx="3">
            <a:schemeClr val="dk1"/>
          </a:fillRef>
          <a:effectRef idx="2">
            <a:schemeClr val="dk1"/>
          </a:effectRef>
          <a:fontRef idx="none"/>
        </p:style>
        <p:txBody>
          <a:bodyPr rtlCol="0">
            <a:normAutofit/>
          </a:bodyPr>
          <a:lstStyle>
            <a:lvl1pPr marL="349250" indent="-349250" algn="l" defTabSz="914400" rtl="0" eaLnBrk="1" latinLnBrk="0" hangingPunct="1">
              <a:spcBef>
                <a:spcPts val="2000"/>
              </a:spcBef>
              <a:buFont typeface="Wingdings 2" pitchFamily="18" charset="2"/>
              <a:buNone/>
              <a:defRPr sz="20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3" name="Picture Placeholder 2"/>
          <p:cNvSpPr>
            <a:spLocks noGrp="1"/>
          </p:cNvSpPr>
          <p:nvPr>
            <p:ph type="pic" idx="1"/>
          </p:nvPr>
        </p:nvSpPr>
        <p:spPr>
          <a:xfrm>
            <a:off x="282575" y="458788"/>
            <a:ext cx="4114800" cy="3884612"/>
          </a:xfrm>
          <a:noFill/>
          <a:ln w="44450">
            <a:solidFill>
              <a:schemeClr val="bg1"/>
            </a:solidFill>
            <a:miter lim="800000"/>
          </a:ln>
        </p:spPr>
        <p:style>
          <a:lnRef idx="1">
            <a:schemeClr val="dk1"/>
          </a:lnRef>
          <a:fillRef idx="3">
            <a:schemeClr val="dk1"/>
          </a:fillRef>
          <a:effectRef idx="2">
            <a:schemeClr val="dk1"/>
          </a:effectRef>
          <a:fontRef idx="none"/>
        </p:style>
        <p:txBody>
          <a:bodyPr rtlCol="0">
            <a:normAutofit/>
          </a:bodyPr>
          <a:lstStyle>
            <a:lvl1pPr marL="349250" indent="-349250" algn="l" defTabSz="914400" rtl="0" eaLnBrk="1" latinLnBrk="0" hangingPunct="1">
              <a:spcBef>
                <a:spcPts val="2000"/>
              </a:spcBef>
              <a:buFont typeface="Wingdings 2" pitchFamily="18" charset="2"/>
              <a:buNone/>
              <a:defRPr sz="20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2" name="Title 1"/>
          <p:cNvSpPr>
            <a:spLocks noGrp="1"/>
          </p:cNvSpPr>
          <p:nvPr>
            <p:ph type="title"/>
          </p:nvPr>
        </p:nvSpPr>
        <p:spPr>
          <a:xfrm>
            <a:off x="282575" y="4920520"/>
            <a:ext cx="3931920" cy="1353312"/>
          </a:xfrm>
        </p:spPr>
        <p:txBody>
          <a:bodyPr anchor="t">
            <a:normAutofit/>
          </a:bodyPr>
          <a:lstStyle>
            <a:lvl1pPr algn="l">
              <a:defRPr sz="2400" b="0"/>
            </a:lvl1pPr>
          </a:lstStyle>
          <a:p>
            <a:r>
              <a:rPr lang="en-US" smtClean="0"/>
              <a:t>Click to edit Master title style</a:t>
            </a:r>
            <a:endParaRPr/>
          </a:p>
        </p:txBody>
      </p:sp>
      <p:sp>
        <p:nvSpPr>
          <p:cNvPr id="8" name="Text Placeholder 3"/>
          <p:cNvSpPr>
            <a:spLocks noGrp="1"/>
          </p:cNvSpPr>
          <p:nvPr>
            <p:ph type="body" sz="half" idx="13"/>
          </p:nvPr>
        </p:nvSpPr>
        <p:spPr>
          <a:xfrm>
            <a:off x="4927918" y="4899025"/>
            <a:ext cx="3931920" cy="1352458"/>
          </a:xfrm>
        </p:spPr>
        <p:txBody>
          <a:bodyPr>
            <a:normAutofit/>
          </a:bodyPr>
          <a:lstStyle>
            <a:lvl1pPr marL="0" indent="0" algn="l">
              <a:lnSpc>
                <a:spcPct val="110000"/>
              </a:lnSpc>
              <a:spcBef>
                <a:spcPts val="300"/>
              </a:spcBef>
              <a:buNone/>
              <a:defRPr sz="12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5"/>
          </p:nvPr>
        </p:nvSpPr>
        <p:spPr/>
        <p:txBody>
          <a:bodyPr/>
          <a:lstStyle>
            <a:lvl1pPr>
              <a:defRPr/>
            </a:lvl1pPr>
          </a:lstStyle>
          <a:p>
            <a:pPr>
              <a:defRPr/>
            </a:pPr>
            <a:fld id="{24850680-8A33-6F4C-A201-165C566AE9D5}" type="datetime1">
              <a:rPr lang="en-US"/>
              <a:pPr>
                <a:defRPr/>
              </a:pPr>
              <a:t>1/12/12</a:t>
            </a:fld>
            <a:endParaRPr lang="en-US"/>
          </a:p>
        </p:txBody>
      </p:sp>
      <p:sp>
        <p:nvSpPr>
          <p:cNvPr id="9" name="Footer Placeholder 5"/>
          <p:cNvSpPr>
            <a:spLocks noGrp="1"/>
          </p:cNvSpPr>
          <p:nvPr>
            <p:ph type="ftr" sz="quarter" idx="16"/>
          </p:nvPr>
        </p:nvSpPr>
        <p:spPr/>
        <p:txBody>
          <a:bodyPr/>
          <a:lstStyle>
            <a:lvl1pPr>
              <a:defRPr/>
            </a:lvl1pPr>
          </a:lstStyle>
          <a:p>
            <a:pPr>
              <a:defRPr/>
            </a:pPr>
            <a:r>
              <a:rPr lang="en-US"/>
              <a:t>
              </a:t>
            </a:r>
          </a:p>
        </p:txBody>
      </p:sp>
      <p:sp>
        <p:nvSpPr>
          <p:cNvPr id="10" name="Slide Number Placeholder 6"/>
          <p:cNvSpPr>
            <a:spLocks noGrp="1"/>
          </p:cNvSpPr>
          <p:nvPr>
            <p:ph type="sldNum" sz="quarter" idx="17"/>
          </p:nvPr>
        </p:nvSpPr>
        <p:spPr/>
        <p:txBody>
          <a:bodyPr/>
          <a:lstStyle>
            <a:lvl1pPr>
              <a:defRPr/>
            </a:lvl1pPr>
          </a:lstStyle>
          <a:p>
            <a:pPr>
              <a:defRPr/>
            </a:pPr>
            <a:fld id="{CB90730E-2F03-C74C-8733-61009C01B919}" type="slidenum">
              <a:rPr lang="en-US"/>
              <a:pPr>
                <a:defRPr/>
              </a:pPr>
              <a:t>‹#›</a:t>
            </a:fld>
            <a:endParaRPr lang="en-US"/>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Video with Caption">
    <p:spTree>
      <p:nvGrpSpPr>
        <p:cNvPr id="1" name=""/>
        <p:cNvGrpSpPr/>
        <p:nvPr/>
      </p:nvGrpSpPr>
      <p:grpSpPr>
        <a:xfrm>
          <a:off x="0" y="0"/>
          <a:ext cx="0" cy="0"/>
          <a:chOff x="0" y="0"/>
          <a:chExt cx="0" cy="0"/>
        </a:xfrm>
      </p:grpSpPr>
      <p:sp>
        <p:nvSpPr>
          <p:cNvPr id="6" name="Freeform 5"/>
          <p:cNvSpPr/>
          <p:nvPr/>
        </p:nvSpPr>
        <p:spPr>
          <a:xfrm>
            <a:off x="280988" y="6399213"/>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2" name="Title 1"/>
          <p:cNvSpPr>
            <a:spLocks noGrp="1"/>
          </p:cNvSpPr>
          <p:nvPr>
            <p:ph type="title"/>
          </p:nvPr>
        </p:nvSpPr>
        <p:spPr>
          <a:xfrm>
            <a:off x="282575" y="4920520"/>
            <a:ext cx="3931920" cy="566738"/>
          </a:xfrm>
        </p:spPr>
        <p:txBody>
          <a:bodyPr>
            <a:normAutofit/>
          </a:bodyPr>
          <a:lstStyle>
            <a:lvl1pPr algn="l">
              <a:defRPr sz="2400" b="0"/>
            </a:lvl1pPr>
          </a:lstStyle>
          <a:p>
            <a:r>
              <a:rPr lang="en-US" smtClean="0"/>
              <a:t>Click to edit Master title style</a:t>
            </a:r>
            <a:endParaRPr/>
          </a:p>
        </p:txBody>
      </p:sp>
      <p:sp>
        <p:nvSpPr>
          <p:cNvPr id="4" name="Text Placeholder 3"/>
          <p:cNvSpPr>
            <a:spLocks noGrp="1"/>
          </p:cNvSpPr>
          <p:nvPr>
            <p:ph type="body" sz="half" idx="2"/>
          </p:nvPr>
        </p:nvSpPr>
        <p:spPr>
          <a:xfrm>
            <a:off x="282575" y="5563458"/>
            <a:ext cx="3931920" cy="652462"/>
          </a:xfrm>
        </p:spPr>
        <p:txBody>
          <a:bodyPr/>
          <a:lstStyle>
            <a:lvl1pPr marL="0" indent="0" algn="l">
              <a:spcBef>
                <a:spcPts val="300"/>
              </a:spcBef>
              <a:buNone/>
              <a:defRPr sz="14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Text Placeholder 3"/>
          <p:cNvSpPr>
            <a:spLocks noGrp="1"/>
          </p:cNvSpPr>
          <p:nvPr>
            <p:ph type="body" sz="half" idx="13"/>
          </p:nvPr>
        </p:nvSpPr>
        <p:spPr>
          <a:xfrm>
            <a:off x="4927918" y="4899025"/>
            <a:ext cx="3931920" cy="1352458"/>
          </a:xfrm>
        </p:spPr>
        <p:txBody>
          <a:bodyPr>
            <a:normAutofit/>
          </a:bodyPr>
          <a:lstStyle>
            <a:lvl1pPr marL="0" indent="0" algn="l">
              <a:lnSpc>
                <a:spcPct val="110000"/>
              </a:lnSpc>
              <a:spcBef>
                <a:spcPts val="300"/>
              </a:spcBef>
              <a:buNone/>
              <a:defRPr sz="12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2" name="Media Placeholder 11"/>
          <p:cNvSpPr>
            <a:spLocks noGrp="1"/>
          </p:cNvSpPr>
          <p:nvPr>
            <p:ph type="media" sz="quarter" idx="14"/>
          </p:nvPr>
        </p:nvSpPr>
        <p:spPr>
          <a:xfrm>
            <a:off x="282575" y="458788"/>
            <a:ext cx="8577263" cy="3849624"/>
          </a:xfrm>
          <a:noFill/>
          <a:ln w="44450">
            <a:solidFill>
              <a:schemeClr val="bg1"/>
            </a:solidFill>
            <a:miter lim="800000"/>
          </a:ln>
          <a:effectLst/>
        </p:spPr>
        <p:style>
          <a:lnRef idx="1">
            <a:schemeClr val="dk1"/>
          </a:lnRef>
          <a:fillRef idx="3">
            <a:schemeClr val="dk1"/>
          </a:fillRef>
          <a:effectRef idx="2">
            <a:schemeClr val="dk1"/>
          </a:effectRef>
          <a:fontRef idx="none"/>
        </p:style>
        <p:txBody>
          <a:bodyPr rtlCol="0">
            <a:normAutofit/>
          </a:bodyPr>
          <a:lstStyle>
            <a:lvl1pPr marL="349250" indent="-349250" algn="l" defTabSz="914400" rtl="0" eaLnBrk="1" latinLnBrk="0" hangingPunct="1">
              <a:spcBef>
                <a:spcPts val="2000"/>
              </a:spcBef>
              <a:buFont typeface="Wingdings 2" pitchFamily="18" charset="2"/>
              <a:buNone/>
              <a:defRPr sz="2000" kern="1200">
                <a:solidFill>
                  <a:schemeClr val="tx1"/>
                </a:solidFill>
                <a:latin typeface="+mn-lt"/>
                <a:ea typeface="+mn-ea"/>
                <a:cs typeface="+mn-cs"/>
              </a:defRPr>
            </a:lvl1pPr>
          </a:lstStyle>
          <a:p>
            <a:pPr lvl="0"/>
            <a:r>
              <a:rPr lang="en-US" noProof="0" smtClean="0"/>
              <a:t>Click icon to add media</a:t>
            </a:r>
            <a:endParaRPr noProof="0"/>
          </a:p>
        </p:txBody>
      </p:sp>
      <p:sp>
        <p:nvSpPr>
          <p:cNvPr id="7" name="Date Placeholder 4"/>
          <p:cNvSpPr>
            <a:spLocks noGrp="1"/>
          </p:cNvSpPr>
          <p:nvPr>
            <p:ph type="dt" sz="half" idx="15"/>
          </p:nvPr>
        </p:nvSpPr>
        <p:spPr/>
        <p:txBody>
          <a:bodyPr/>
          <a:lstStyle>
            <a:lvl1pPr>
              <a:defRPr/>
            </a:lvl1pPr>
          </a:lstStyle>
          <a:p>
            <a:pPr>
              <a:defRPr/>
            </a:pPr>
            <a:fld id="{398ABC09-8961-164C-A13A-CC12D7AE9DBB}" type="datetime1">
              <a:rPr lang="en-US"/>
              <a:pPr>
                <a:defRPr/>
              </a:pPr>
              <a:t>1/12/12</a:t>
            </a:fld>
            <a:endParaRPr lang="en-US"/>
          </a:p>
        </p:txBody>
      </p:sp>
      <p:sp>
        <p:nvSpPr>
          <p:cNvPr id="9" name="Footer Placeholder 5"/>
          <p:cNvSpPr>
            <a:spLocks noGrp="1"/>
          </p:cNvSpPr>
          <p:nvPr>
            <p:ph type="ftr" sz="quarter" idx="16"/>
          </p:nvPr>
        </p:nvSpPr>
        <p:spPr/>
        <p:txBody>
          <a:bodyPr/>
          <a:lstStyle>
            <a:lvl1pPr>
              <a:defRPr/>
            </a:lvl1pPr>
          </a:lstStyle>
          <a:p>
            <a:pPr>
              <a:defRPr/>
            </a:pPr>
            <a:r>
              <a:rPr lang="en-US"/>
              <a:t>
              </a:t>
            </a:r>
          </a:p>
        </p:txBody>
      </p:sp>
      <p:sp>
        <p:nvSpPr>
          <p:cNvPr id="10" name="Slide Number Placeholder 6"/>
          <p:cNvSpPr>
            <a:spLocks noGrp="1"/>
          </p:cNvSpPr>
          <p:nvPr>
            <p:ph type="sldNum" sz="quarter" idx="17"/>
          </p:nvPr>
        </p:nvSpPr>
        <p:spPr/>
        <p:txBody>
          <a:bodyPr/>
          <a:lstStyle>
            <a:lvl1pPr>
              <a:defRPr/>
            </a:lvl1pPr>
          </a:lstStyle>
          <a:p>
            <a:pPr>
              <a:defRPr/>
            </a:pPr>
            <a:fld id="{E0229018-1D0E-A546-87BC-D2DEA4D29AD2}" type="slidenum">
              <a:rPr lang="en-US"/>
              <a:pPr>
                <a:defRPr/>
              </a:pPr>
              <a:t>‹#›</a:t>
            </a:fld>
            <a:endParaRPr lang="en-US"/>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Freeform 3"/>
          <p:cNvSpPr/>
          <p:nvPr/>
        </p:nvSpPr>
        <p:spPr>
          <a:xfrm>
            <a:off x="280988" y="1525588"/>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5" name="Freeform 4"/>
          <p:cNvSpPr/>
          <p:nvPr/>
        </p:nvSpPr>
        <p:spPr>
          <a:xfrm>
            <a:off x="280988" y="6399213"/>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Date Placeholder 3"/>
          <p:cNvSpPr>
            <a:spLocks noGrp="1"/>
          </p:cNvSpPr>
          <p:nvPr>
            <p:ph type="dt" sz="half" idx="10"/>
          </p:nvPr>
        </p:nvSpPr>
        <p:spPr/>
        <p:txBody>
          <a:bodyPr/>
          <a:lstStyle>
            <a:lvl1pPr>
              <a:defRPr/>
            </a:lvl1pPr>
          </a:lstStyle>
          <a:p>
            <a:pPr>
              <a:defRPr/>
            </a:pPr>
            <a:fld id="{B5F91087-5E34-2641-B391-35272F310843}" type="datetime1">
              <a:rPr lang="en-US"/>
              <a:pPr>
                <a:defRPr/>
              </a:pPr>
              <a:t>1/12/12</a:t>
            </a:fld>
            <a:endParaRPr lang="en-US"/>
          </a:p>
        </p:txBody>
      </p:sp>
      <p:sp>
        <p:nvSpPr>
          <p:cNvPr id="7" name="Footer Placeholder 4"/>
          <p:cNvSpPr>
            <a:spLocks noGrp="1"/>
          </p:cNvSpPr>
          <p:nvPr>
            <p:ph type="ftr" sz="quarter" idx="11"/>
          </p:nvPr>
        </p:nvSpPr>
        <p:spPr/>
        <p:txBody>
          <a:bodyPr/>
          <a:lstStyle>
            <a:lvl1pPr>
              <a:defRPr/>
            </a:lvl1pPr>
          </a:lstStyle>
          <a:p>
            <a:pPr>
              <a:defRPr/>
            </a:pPr>
            <a:r>
              <a:rPr lang="en-US"/>
              <a:t>
              </a:t>
            </a:r>
          </a:p>
        </p:txBody>
      </p:sp>
      <p:sp>
        <p:nvSpPr>
          <p:cNvPr id="8" name="Slide Number Placeholder 5"/>
          <p:cNvSpPr>
            <a:spLocks noGrp="1"/>
          </p:cNvSpPr>
          <p:nvPr>
            <p:ph type="sldNum" sz="quarter" idx="12"/>
          </p:nvPr>
        </p:nvSpPr>
        <p:spPr/>
        <p:txBody>
          <a:bodyPr/>
          <a:lstStyle>
            <a:lvl1pPr>
              <a:defRPr/>
            </a:lvl1pPr>
          </a:lstStyle>
          <a:p>
            <a:pPr>
              <a:defRPr/>
            </a:pPr>
            <a:fld id="{075D4BF2-2F60-8945-B527-761077C024B9}"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Freeform 3"/>
          <p:cNvSpPr/>
          <p:nvPr/>
        </p:nvSpPr>
        <p:spPr>
          <a:xfrm>
            <a:off x="280988" y="258763"/>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5" name="Freeform 4"/>
          <p:cNvSpPr/>
          <p:nvPr/>
        </p:nvSpPr>
        <p:spPr>
          <a:xfrm>
            <a:off x="280988" y="6399213"/>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2" name="Vertical Title 1"/>
          <p:cNvSpPr>
            <a:spLocks noGrp="1"/>
          </p:cNvSpPr>
          <p:nvPr>
            <p:ph type="title" orient="vert"/>
          </p:nvPr>
        </p:nvSpPr>
        <p:spPr>
          <a:xfrm>
            <a:off x="7391400" y="458788"/>
            <a:ext cx="1447800" cy="5792787"/>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41350" y="458788"/>
            <a:ext cx="6521450" cy="57927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Date Placeholder 3"/>
          <p:cNvSpPr>
            <a:spLocks noGrp="1"/>
          </p:cNvSpPr>
          <p:nvPr>
            <p:ph type="dt" sz="half" idx="10"/>
          </p:nvPr>
        </p:nvSpPr>
        <p:spPr/>
        <p:txBody>
          <a:bodyPr/>
          <a:lstStyle>
            <a:lvl1pPr>
              <a:defRPr/>
            </a:lvl1pPr>
          </a:lstStyle>
          <a:p>
            <a:pPr>
              <a:defRPr/>
            </a:pPr>
            <a:fld id="{7447F7DB-1105-0043-88B1-2C947C3ECF99}" type="datetime1">
              <a:rPr lang="en-US"/>
              <a:pPr>
                <a:defRPr/>
              </a:pPr>
              <a:t>1/12/12</a:t>
            </a:fld>
            <a:endParaRPr lang="en-US"/>
          </a:p>
        </p:txBody>
      </p:sp>
      <p:sp>
        <p:nvSpPr>
          <p:cNvPr id="7" name="Footer Placeholder 4"/>
          <p:cNvSpPr>
            <a:spLocks noGrp="1"/>
          </p:cNvSpPr>
          <p:nvPr>
            <p:ph type="ftr" sz="quarter" idx="11"/>
          </p:nvPr>
        </p:nvSpPr>
        <p:spPr/>
        <p:txBody>
          <a:bodyPr/>
          <a:lstStyle>
            <a:lvl1pPr>
              <a:defRPr/>
            </a:lvl1pPr>
          </a:lstStyle>
          <a:p>
            <a:pPr>
              <a:defRPr/>
            </a:pPr>
            <a:r>
              <a:rPr lang="en-US"/>
              <a:t>
              </a:t>
            </a:r>
          </a:p>
        </p:txBody>
      </p:sp>
      <p:sp>
        <p:nvSpPr>
          <p:cNvPr id="8" name="Slide Number Placeholder 5"/>
          <p:cNvSpPr>
            <a:spLocks noGrp="1"/>
          </p:cNvSpPr>
          <p:nvPr>
            <p:ph type="sldNum" sz="quarter" idx="12"/>
          </p:nvPr>
        </p:nvSpPr>
        <p:spPr/>
        <p:txBody>
          <a:bodyPr/>
          <a:lstStyle>
            <a:lvl1pPr>
              <a:defRPr/>
            </a:lvl1pPr>
          </a:lstStyle>
          <a:p>
            <a:pPr>
              <a:defRPr/>
            </a:pPr>
            <a:fld id="{5723C010-2503-8A4B-82BB-447A163BB5F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Freeform 3"/>
          <p:cNvSpPr/>
          <p:nvPr/>
        </p:nvSpPr>
        <p:spPr>
          <a:xfrm>
            <a:off x="280988" y="1525588"/>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5" name="Freeform 4"/>
          <p:cNvSpPr/>
          <p:nvPr/>
        </p:nvSpPr>
        <p:spPr>
          <a:xfrm>
            <a:off x="280988" y="6399213"/>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1pPr>
              <a:spcBef>
                <a:spcPts val="20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Date Placeholder 3"/>
          <p:cNvSpPr>
            <a:spLocks noGrp="1"/>
          </p:cNvSpPr>
          <p:nvPr>
            <p:ph type="dt" sz="half" idx="10"/>
          </p:nvPr>
        </p:nvSpPr>
        <p:spPr/>
        <p:txBody>
          <a:bodyPr/>
          <a:lstStyle>
            <a:lvl1pPr>
              <a:defRPr/>
            </a:lvl1pPr>
          </a:lstStyle>
          <a:p>
            <a:pPr>
              <a:defRPr/>
            </a:pPr>
            <a:fld id="{4C828E64-3D4F-E549-B7E9-48EA6895D21F}" type="datetime1">
              <a:rPr lang="en-US"/>
              <a:pPr>
                <a:defRPr/>
              </a:pPr>
              <a:t>1/12/12</a:t>
            </a:fld>
            <a:endParaRPr lang="en-US"/>
          </a:p>
        </p:txBody>
      </p:sp>
      <p:sp>
        <p:nvSpPr>
          <p:cNvPr id="7" name="Footer Placeholder 4"/>
          <p:cNvSpPr>
            <a:spLocks noGrp="1"/>
          </p:cNvSpPr>
          <p:nvPr>
            <p:ph type="ftr" sz="quarter" idx="11"/>
          </p:nvPr>
        </p:nvSpPr>
        <p:spPr/>
        <p:txBody>
          <a:bodyPr/>
          <a:lstStyle>
            <a:lvl1pPr>
              <a:defRPr/>
            </a:lvl1pPr>
          </a:lstStyle>
          <a:p>
            <a:pPr>
              <a:defRPr/>
            </a:pPr>
            <a:r>
              <a:rPr lang="en-US"/>
              <a:t>
              </a:t>
            </a:r>
          </a:p>
        </p:txBody>
      </p:sp>
      <p:sp>
        <p:nvSpPr>
          <p:cNvPr id="8" name="Slide Number Placeholder 5"/>
          <p:cNvSpPr>
            <a:spLocks noGrp="1"/>
          </p:cNvSpPr>
          <p:nvPr>
            <p:ph type="sldNum" sz="quarter" idx="12"/>
          </p:nvPr>
        </p:nvSpPr>
        <p:spPr/>
        <p:txBody>
          <a:bodyPr/>
          <a:lstStyle>
            <a:lvl1pPr>
              <a:defRPr/>
            </a:lvl1pPr>
          </a:lstStyle>
          <a:p>
            <a:pPr>
              <a:defRPr/>
            </a:pPr>
            <a:fld id="{29ED3340-8BD6-5F49-9B46-136B4AD0EE1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2371725" y="381000"/>
            <a:ext cx="4400550" cy="3048000"/>
          </a:xfrm>
          <a:noFill/>
          <a:ln w="44450">
            <a:solidFill>
              <a:schemeClr val="bg1"/>
            </a:solidFill>
            <a:miter lim="800000"/>
          </a:ln>
        </p:spPr>
        <p:style>
          <a:lnRef idx="1">
            <a:schemeClr val="dk1"/>
          </a:lnRef>
          <a:fillRef idx="3">
            <a:schemeClr val="dk1"/>
          </a:fillRef>
          <a:effectRef idx="2">
            <a:schemeClr val="dk1"/>
          </a:effectRef>
          <a:fontRef idx="none"/>
        </p:style>
        <p:txBody>
          <a:bodyPr rtlCol="0">
            <a:normAutofit/>
          </a:bodyPr>
          <a:lstStyle>
            <a:lvl1pPr>
              <a:buNone/>
              <a:defRPr sz="2000"/>
            </a:lvl1pPr>
          </a:lstStyle>
          <a:p>
            <a:pPr lvl="0"/>
            <a:r>
              <a:rPr lang="en-US" noProof="0" smtClean="0"/>
              <a:t>Click icon to add picture</a:t>
            </a:r>
            <a:endParaRPr noProof="0"/>
          </a:p>
        </p:txBody>
      </p:sp>
      <p:sp>
        <p:nvSpPr>
          <p:cNvPr id="2" name="Title 1"/>
          <p:cNvSpPr>
            <a:spLocks noGrp="1"/>
          </p:cNvSpPr>
          <p:nvPr>
            <p:ph type="ctrTitle"/>
          </p:nvPr>
        </p:nvSpPr>
        <p:spPr>
          <a:xfrm>
            <a:off x="641350" y="4146363"/>
            <a:ext cx="7856538" cy="1470025"/>
          </a:xfrm>
        </p:spPr>
        <p:txBody>
          <a:bodyPr>
            <a:noAutofit/>
          </a:bodyPr>
          <a:lstStyle>
            <a:lvl1pPr>
              <a:defRPr sz="5400"/>
            </a:lvl1pPr>
          </a:lstStyle>
          <a:p>
            <a:r>
              <a:rPr lang="en-US" smtClean="0"/>
              <a:t>Click to edit Master title style</a:t>
            </a:r>
            <a:endParaRPr/>
          </a:p>
        </p:txBody>
      </p:sp>
      <p:sp>
        <p:nvSpPr>
          <p:cNvPr id="3" name="Subtitle 2"/>
          <p:cNvSpPr>
            <a:spLocks noGrp="1"/>
          </p:cNvSpPr>
          <p:nvPr>
            <p:ph type="subTitle" idx="1"/>
          </p:nvPr>
        </p:nvSpPr>
        <p:spPr>
          <a:xfrm>
            <a:off x="641350" y="5620871"/>
            <a:ext cx="7856538" cy="614081"/>
          </a:xfrm>
        </p:spPr>
        <p:txBody>
          <a:bodyPr>
            <a:normAutofit/>
          </a:bodyPr>
          <a:lstStyle>
            <a:lvl1pPr marL="0" indent="0" algn="ctr">
              <a:lnSpc>
                <a:spcPct val="100000"/>
              </a:lnSpc>
              <a:spcBef>
                <a:spcPts val="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5" name="Date Placeholder 3"/>
          <p:cNvSpPr>
            <a:spLocks noGrp="1"/>
          </p:cNvSpPr>
          <p:nvPr>
            <p:ph type="dt" sz="half" idx="14"/>
          </p:nvPr>
        </p:nvSpPr>
        <p:spPr/>
        <p:txBody>
          <a:bodyPr/>
          <a:lstStyle>
            <a:lvl1pPr>
              <a:defRPr/>
            </a:lvl1pPr>
          </a:lstStyle>
          <a:p>
            <a:pPr>
              <a:defRPr/>
            </a:pPr>
            <a:fld id="{FEFFBB9E-CEB4-3B42-B1B9-15943F404132}" type="datetime1">
              <a:rPr lang="en-US"/>
              <a:pPr>
                <a:defRPr/>
              </a:pPr>
              <a:t>1/12/12</a:t>
            </a:fld>
            <a:endParaRPr lang="en-US"/>
          </a:p>
        </p:txBody>
      </p:sp>
      <p:sp>
        <p:nvSpPr>
          <p:cNvPr id="6" name="Footer Placeholder 4"/>
          <p:cNvSpPr>
            <a:spLocks noGrp="1"/>
          </p:cNvSpPr>
          <p:nvPr>
            <p:ph type="ftr" sz="quarter" idx="15"/>
          </p:nvPr>
        </p:nvSpPr>
        <p:spPr/>
        <p:txBody>
          <a:bodyPr/>
          <a:lstStyle>
            <a:lvl1pPr>
              <a:defRPr/>
            </a:lvl1pPr>
          </a:lstStyle>
          <a:p>
            <a:pPr>
              <a:defRPr/>
            </a:pPr>
            <a:endParaRPr lang="en-US"/>
          </a:p>
        </p:txBody>
      </p:sp>
      <p:sp>
        <p:nvSpPr>
          <p:cNvPr id="7" name="Slide Number Placeholder 5"/>
          <p:cNvSpPr>
            <a:spLocks noGrp="1"/>
          </p:cNvSpPr>
          <p:nvPr>
            <p:ph type="sldNum" sz="quarter" idx="16"/>
          </p:nvPr>
        </p:nvSpPr>
        <p:spPr/>
        <p:txBody>
          <a:bodyPr/>
          <a:lstStyle>
            <a:lvl1pPr>
              <a:defRPr/>
            </a:lvl1pPr>
          </a:lstStyle>
          <a:p>
            <a:pPr>
              <a:defRPr/>
            </a:pPr>
            <a:fld id="{470BB64B-1803-8145-BB3C-F09C489A9B95}" type="slidenum">
              <a:rPr lang="en-US"/>
              <a:pPr>
                <a:defRPr/>
              </a:pPr>
              <a:t>‹#›</a:t>
            </a:fld>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2017059"/>
            <a:ext cx="7772400" cy="1655064"/>
          </a:xfrm>
        </p:spPr>
        <p:txBody>
          <a:bodyPr rtlCol="0">
            <a:noAutofit/>
          </a:bodyPr>
          <a:lstStyle>
            <a:lvl1pPr algn="ctr" defTabSz="914400" rtl="0" eaLnBrk="1" latinLnBrk="0" hangingPunct="1">
              <a:spcBef>
                <a:spcPct val="0"/>
              </a:spcBef>
              <a:buNone/>
              <a:defRPr sz="5400" b="0" kern="1200" cap="none" baseline="0">
                <a:solidFill>
                  <a:schemeClr val="tx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685800" y="3662979"/>
            <a:ext cx="7772400" cy="1500187"/>
          </a:xfrm>
        </p:spPr>
        <p:txBody>
          <a:bodyPr rtlCol="0">
            <a:normAutofit/>
          </a:bodyPr>
          <a:lstStyle>
            <a:lvl1pPr marL="0" indent="0" algn="ctr">
              <a:spcBef>
                <a:spcPts val="300"/>
              </a:spcBef>
              <a:buNone/>
              <a:defRPr sz="1800" kern="1200">
                <a:solidFill>
                  <a:schemeClr val="tx1">
                    <a:tint val="7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C4EABAA-F565-224B-82FD-02CFC3BF0BA3}" type="datetime1">
              <a:rPr lang="en-US"/>
              <a:pPr>
                <a:defRPr/>
              </a:pPr>
              <a:t>1/12/12</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
              </a:t>
            </a:r>
          </a:p>
        </p:txBody>
      </p:sp>
      <p:sp>
        <p:nvSpPr>
          <p:cNvPr id="6" name="Slide Number Placeholder 5"/>
          <p:cNvSpPr>
            <a:spLocks noGrp="1"/>
          </p:cNvSpPr>
          <p:nvPr>
            <p:ph type="sldNum" sz="quarter" idx="12"/>
          </p:nvPr>
        </p:nvSpPr>
        <p:spPr/>
        <p:txBody>
          <a:bodyPr/>
          <a:lstStyle>
            <a:lvl1pPr>
              <a:defRPr/>
            </a:lvl1pPr>
          </a:lstStyle>
          <a:p>
            <a:pPr>
              <a:defRPr/>
            </a:pPr>
            <a:fld id="{E3E21800-2639-1D4E-B434-41D62C2ED2C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Freeform 4"/>
          <p:cNvSpPr/>
          <p:nvPr/>
        </p:nvSpPr>
        <p:spPr>
          <a:xfrm>
            <a:off x="280988" y="1525588"/>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6" name="Freeform 5"/>
          <p:cNvSpPr/>
          <p:nvPr/>
        </p:nvSpPr>
        <p:spPr>
          <a:xfrm>
            <a:off x="280988" y="6399213"/>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641350" y="1600200"/>
            <a:ext cx="3749040" cy="4651375"/>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49501" y="1600200"/>
            <a:ext cx="3749040" cy="4651375"/>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4"/>
          <p:cNvSpPr>
            <a:spLocks noGrp="1"/>
          </p:cNvSpPr>
          <p:nvPr>
            <p:ph type="dt" sz="half" idx="10"/>
          </p:nvPr>
        </p:nvSpPr>
        <p:spPr/>
        <p:txBody>
          <a:bodyPr/>
          <a:lstStyle>
            <a:lvl1pPr>
              <a:defRPr/>
            </a:lvl1pPr>
          </a:lstStyle>
          <a:p>
            <a:pPr>
              <a:defRPr/>
            </a:pPr>
            <a:fld id="{AB95DA39-0ADB-8646-AC27-D027E89D9C12}" type="datetime1">
              <a:rPr lang="en-US"/>
              <a:pPr>
                <a:defRPr/>
              </a:pPr>
              <a:t>1/12/12</a:t>
            </a:fld>
            <a:endParaRPr lang="en-US"/>
          </a:p>
        </p:txBody>
      </p:sp>
      <p:sp>
        <p:nvSpPr>
          <p:cNvPr id="8" name="Footer Placeholder 5"/>
          <p:cNvSpPr>
            <a:spLocks noGrp="1"/>
          </p:cNvSpPr>
          <p:nvPr>
            <p:ph type="ftr" sz="quarter" idx="11"/>
          </p:nvPr>
        </p:nvSpPr>
        <p:spPr/>
        <p:txBody>
          <a:bodyPr/>
          <a:lstStyle>
            <a:lvl1pPr>
              <a:defRPr/>
            </a:lvl1pPr>
          </a:lstStyle>
          <a:p>
            <a:pPr>
              <a:defRPr/>
            </a:pPr>
            <a:r>
              <a:rPr lang="en-US"/>
              <a:t>
              </a:t>
            </a:r>
          </a:p>
        </p:txBody>
      </p:sp>
      <p:sp>
        <p:nvSpPr>
          <p:cNvPr id="9" name="Slide Number Placeholder 6"/>
          <p:cNvSpPr>
            <a:spLocks noGrp="1"/>
          </p:cNvSpPr>
          <p:nvPr>
            <p:ph type="sldNum" sz="quarter" idx="12"/>
          </p:nvPr>
        </p:nvSpPr>
        <p:spPr/>
        <p:txBody>
          <a:bodyPr/>
          <a:lstStyle>
            <a:lvl1pPr>
              <a:defRPr/>
            </a:lvl1pPr>
          </a:lstStyle>
          <a:p>
            <a:pPr>
              <a:defRPr/>
            </a:pPr>
            <a:fld id="{A314B984-C0A6-5145-B440-03AC5B4D6B9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Freeform 6"/>
          <p:cNvSpPr/>
          <p:nvPr/>
        </p:nvSpPr>
        <p:spPr>
          <a:xfrm>
            <a:off x="280988" y="1525588"/>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8" name="Freeform 7"/>
          <p:cNvSpPr/>
          <p:nvPr/>
        </p:nvSpPr>
        <p:spPr>
          <a:xfrm>
            <a:off x="280988" y="6399213"/>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641350" y="1532964"/>
            <a:ext cx="3749040" cy="833718"/>
          </a:xfrm>
        </p:spPr>
        <p:txBody>
          <a:bodyPr anchor="ctr">
            <a:noAutofit/>
          </a:bodyPr>
          <a:lstStyle>
            <a:lvl1pPr marL="0" indent="0" algn="ctr">
              <a:spcBef>
                <a:spcPts val="30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41350" y="2362200"/>
            <a:ext cx="3749040" cy="3889375"/>
          </a:xfrm>
        </p:spPr>
        <p:txBody>
          <a:bodyPr>
            <a:normAutofit/>
          </a:bodyPr>
          <a:lstStyle>
            <a:lvl1pPr>
              <a:defRPr sz="2400"/>
            </a:lvl1pPr>
            <a:lvl2pPr>
              <a:defRPr sz="22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52601" y="1532964"/>
            <a:ext cx="3749040" cy="833718"/>
          </a:xfrm>
        </p:spPr>
        <p:txBody>
          <a:bodyPr anchor="ctr">
            <a:noAutofit/>
          </a:bodyPr>
          <a:lstStyle>
            <a:lvl1pPr marL="0" indent="0" algn="ctr">
              <a:spcBef>
                <a:spcPts val="30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2601" y="2362200"/>
            <a:ext cx="3749040" cy="3889375"/>
          </a:xfrm>
        </p:spPr>
        <p:txBody>
          <a:bodyPr>
            <a:normAutofit/>
          </a:bodyPr>
          <a:lstStyle>
            <a:lvl1pPr>
              <a:defRPr sz="2400"/>
            </a:lvl1pPr>
            <a:lvl2pPr>
              <a:defRPr sz="22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9" name="Date Placeholder 6"/>
          <p:cNvSpPr>
            <a:spLocks noGrp="1"/>
          </p:cNvSpPr>
          <p:nvPr>
            <p:ph type="dt" sz="half" idx="10"/>
          </p:nvPr>
        </p:nvSpPr>
        <p:spPr/>
        <p:txBody>
          <a:bodyPr/>
          <a:lstStyle>
            <a:lvl1pPr>
              <a:defRPr/>
            </a:lvl1pPr>
          </a:lstStyle>
          <a:p>
            <a:pPr>
              <a:defRPr/>
            </a:pPr>
            <a:fld id="{97969397-E91F-1D44-8217-DA3C5D7C1A91}" type="datetime1">
              <a:rPr lang="en-US"/>
              <a:pPr>
                <a:defRPr/>
              </a:pPr>
              <a:t>1/12/12</a:t>
            </a:fld>
            <a:endParaRPr lang="en-US"/>
          </a:p>
        </p:txBody>
      </p:sp>
      <p:sp>
        <p:nvSpPr>
          <p:cNvPr id="10" name="Footer Placeholder 7"/>
          <p:cNvSpPr>
            <a:spLocks noGrp="1"/>
          </p:cNvSpPr>
          <p:nvPr>
            <p:ph type="ftr" sz="quarter" idx="11"/>
          </p:nvPr>
        </p:nvSpPr>
        <p:spPr/>
        <p:txBody>
          <a:bodyPr/>
          <a:lstStyle>
            <a:lvl1pPr>
              <a:defRPr/>
            </a:lvl1pPr>
          </a:lstStyle>
          <a:p>
            <a:pPr>
              <a:defRPr/>
            </a:pPr>
            <a:r>
              <a:rPr lang="en-US"/>
              <a:t>
              </a:t>
            </a:r>
          </a:p>
        </p:txBody>
      </p:sp>
      <p:sp>
        <p:nvSpPr>
          <p:cNvPr id="11" name="Slide Number Placeholder 8"/>
          <p:cNvSpPr>
            <a:spLocks noGrp="1"/>
          </p:cNvSpPr>
          <p:nvPr>
            <p:ph type="sldNum" sz="quarter" idx="12"/>
          </p:nvPr>
        </p:nvSpPr>
        <p:spPr/>
        <p:txBody>
          <a:bodyPr/>
          <a:lstStyle>
            <a:lvl1pPr>
              <a:defRPr/>
            </a:lvl1pPr>
          </a:lstStyle>
          <a:p>
            <a:pPr>
              <a:defRPr/>
            </a:pPr>
            <a:fld id="{2AD76AAA-65CA-594D-8DF2-7B5E973E9F6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Freeform 2"/>
          <p:cNvSpPr/>
          <p:nvPr/>
        </p:nvSpPr>
        <p:spPr>
          <a:xfrm>
            <a:off x="280988" y="1525588"/>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4" name="Freeform 3"/>
          <p:cNvSpPr/>
          <p:nvPr/>
        </p:nvSpPr>
        <p:spPr>
          <a:xfrm>
            <a:off x="280988" y="6399213"/>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5" name="Freeform 4"/>
          <p:cNvSpPr/>
          <p:nvPr/>
        </p:nvSpPr>
        <p:spPr>
          <a:xfrm>
            <a:off x="280988" y="1525588"/>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6" name="Freeform 5"/>
          <p:cNvSpPr/>
          <p:nvPr/>
        </p:nvSpPr>
        <p:spPr>
          <a:xfrm>
            <a:off x="280988" y="6399213"/>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7" name="Freeform 6"/>
          <p:cNvSpPr/>
          <p:nvPr/>
        </p:nvSpPr>
        <p:spPr>
          <a:xfrm>
            <a:off x="280988" y="1525588"/>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8" name="Freeform 7"/>
          <p:cNvSpPr/>
          <p:nvPr/>
        </p:nvSpPr>
        <p:spPr>
          <a:xfrm>
            <a:off x="280988" y="6399213"/>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9" name="Freeform 8"/>
          <p:cNvSpPr/>
          <p:nvPr/>
        </p:nvSpPr>
        <p:spPr>
          <a:xfrm>
            <a:off x="280988" y="1525588"/>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10" name="Freeform 9"/>
          <p:cNvSpPr/>
          <p:nvPr/>
        </p:nvSpPr>
        <p:spPr>
          <a:xfrm>
            <a:off x="280988" y="6399213"/>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11" name="Date Placeholder 2"/>
          <p:cNvSpPr>
            <a:spLocks noGrp="1"/>
          </p:cNvSpPr>
          <p:nvPr>
            <p:ph type="dt" sz="half" idx="10"/>
          </p:nvPr>
        </p:nvSpPr>
        <p:spPr/>
        <p:txBody>
          <a:bodyPr/>
          <a:lstStyle>
            <a:lvl1pPr>
              <a:defRPr/>
            </a:lvl1pPr>
          </a:lstStyle>
          <a:p>
            <a:pPr>
              <a:defRPr/>
            </a:pPr>
            <a:fld id="{57C606BC-9F66-3543-8DB7-85E64B0E9164}" type="datetime1">
              <a:rPr lang="en-US"/>
              <a:pPr>
                <a:defRPr/>
              </a:pPr>
              <a:t>1/12/12</a:t>
            </a:fld>
            <a:endParaRPr lang="en-US"/>
          </a:p>
        </p:txBody>
      </p:sp>
      <p:sp>
        <p:nvSpPr>
          <p:cNvPr id="12" name="Footer Placeholder 3"/>
          <p:cNvSpPr>
            <a:spLocks noGrp="1"/>
          </p:cNvSpPr>
          <p:nvPr>
            <p:ph type="ftr" sz="quarter" idx="11"/>
          </p:nvPr>
        </p:nvSpPr>
        <p:spPr/>
        <p:txBody>
          <a:bodyPr/>
          <a:lstStyle>
            <a:lvl1pPr>
              <a:defRPr/>
            </a:lvl1pPr>
          </a:lstStyle>
          <a:p>
            <a:pPr>
              <a:defRPr/>
            </a:pPr>
            <a:r>
              <a:rPr lang="en-US"/>
              <a:t>
              </a:t>
            </a:r>
          </a:p>
        </p:txBody>
      </p:sp>
      <p:sp>
        <p:nvSpPr>
          <p:cNvPr id="13" name="Slide Number Placeholder 4"/>
          <p:cNvSpPr>
            <a:spLocks noGrp="1"/>
          </p:cNvSpPr>
          <p:nvPr>
            <p:ph type="sldNum" sz="quarter" idx="12"/>
          </p:nvPr>
        </p:nvSpPr>
        <p:spPr/>
        <p:txBody>
          <a:bodyPr/>
          <a:lstStyle>
            <a:lvl1pPr>
              <a:defRPr/>
            </a:lvl1pPr>
          </a:lstStyle>
          <a:p>
            <a:pPr>
              <a:defRPr/>
            </a:pPr>
            <a:fld id="{9654CE84-C964-A448-B1E8-3E9C4E7D8E2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EB1C6BDC-5F8B-FF4F-B517-6F1E6B8E5A4E}" type="datetime1">
              <a:rPr lang="en-US"/>
              <a:pPr>
                <a:defRPr/>
              </a:pPr>
              <a:t>1/12/12</a:t>
            </a:fld>
            <a:endParaRPr lang="en-US"/>
          </a:p>
        </p:txBody>
      </p:sp>
      <p:sp>
        <p:nvSpPr>
          <p:cNvPr id="3" name="Footer Placeholder 2"/>
          <p:cNvSpPr>
            <a:spLocks noGrp="1"/>
          </p:cNvSpPr>
          <p:nvPr>
            <p:ph type="ftr" sz="quarter" idx="11"/>
          </p:nvPr>
        </p:nvSpPr>
        <p:spPr/>
        <p:txBody>
          <a:bodyPr/>
          <a:lstStyle>
            <a:lvl1pPr>
              <a:defRPr/>
            </a:lvl1pPr>
          </a:lstStyle>
          <a:p>
            <a:pPr>
              <a:defRPr/>
            </a:pPr>
            <a:r>
              <a:rPr lang="en-US"/>
              <a:t>
              </a:t>
            </a:r>
          </a:p>
        </p:txBody>
      </p:sp>
      <p:sp>
        <p:nvSpPr>
          <p:cNvPr id="4" name="Slide Number Placeholder 3"/>
          <p:cNvSpPr>
            <a:spLocks noGrp="1"/>
          </p:cNvSpPr>
          <p:nvPr>
            <p:ph type="sldNum" sz="quarter" idx="12"/>
          </p:nvPr>
        </p:nvSpPr>
        <p:spPr/>
        <p:txBody>
          <a:bodyPr/>
          <a:lstStyle>
            <a:lvl1pPr>
              <a:defRPr/>
            </a:lvl1pPr>
          </a:lstStyle>
          <a:p>
            <a:pPr>
              <a:defRPr/>
            </a:pPr>
            <a:fld id="{F9E3C9D2-C6F3-994F-B3FA-DE5F6E33B2C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Freeform 4"/>
          <p:cNvSpPr/>
          <p:nvPr/>
        </p:nvSpPr>
        <p:spPr>
          <a:xfrm>
            <a:off x="280988" y="258763"/>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6" name="Freeform 5"/>
          <p:cNvSpPr/>
          <p:nvPr/>
        </p:nvSpPr>
        <p:spPr>
          <a:xfrm>
            <a:off x="280988" y="6399213"/>
            <a:ext cx="8558212" cy="0"/>
          </a:xfrm>
          <a:custGeom>
            <a:avLst/>
            <a:gdLst>
              <a:gd name="connsiteX0" fmla="*/ 0 w 8592671"/>
              <a:gd name="connsiteY0" fmla="*/ 0 h 0"/>
              <a:gd name="connsiteX1" fmla="*/ 8592671 w 8592671"/>
              <a:gd name="connsiteY1" fmla="*/ 0 h 0"/>
            </a:gdLst>
            <a:ahLst/>
            <a:cxnLst>
              <a:cxn ang="0">
                <a:pos x="connsiteX0" y="connsiteY0"/>
              </a:cxn>
              <a:cxn ang="0">
                <a:pos x="connsiteX1" y="connsiteY1"/>
              </a:cxn>
            </a:cxnLst>
            <a:rect l="l" t="t" r="r" b="b"/>
            <a:pathLst>
              <a:path w="8592671">
                <a:moveTo>
                  <a:pt x="0" y="0"/>
                </a:moveTo>
                <a:lnTo>
                  <a:pt x="8592671" y="0"/>
                </a:lnTo>
              </a:path>
            </a:pathLst>
          </a:custGeom>
          <a:ln w="3175">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a:p>
        </p:txBody>
      </p:sp>
      <p:sp>
        <p:nvSpPr>
          <p:cNvPr id="2" name="Title 1"/>
          <p:cNvSpPr>
            <a:spLocks noGrp="1"/>
          </p:cNvSpPr>
          <p:nvPr>
            <p:ph type="title"/>
          </p:nvPr>
        </p:nvSpPr>
        <p:spPr>
          <a:xfrm>
            <a:off x="624340" y="802910"/>
            <a:ext cx="3474720" cy="1162050"/>
          </a:xfrm>
        </p:spPr>
        <p:txBody>
          <a:bodyPr>
            <a:normAutofit/>
          </a:bodyPr>
          <a:lstStyle>
            <a:lvl1pPr algn="ctr">
              <a:defRPr sz="2400" b="0"/>
            </a:lvl1pPr>
          </a:lstStyle>
          <a:p>
            <a:r>
              <a:rPr lang="en-US" smtClean="0"/>
              <a:t>Click to edit Master title style</a:t>
            </a:r>
            <a:endParaRPr/>
          </a:p>
        </p:txBody>
      </p:sp>
      <p:sp>
        <p:nvSpPr>
          <p:cNvPr id="3" name="Content Placeholder 2"/>
          <p:cNvSpPr>
            <a:spLocks noGrp="1"/>
          </p:cNvSpPr>
          <p:nvPr>
            <p:ph idx="1"/>
          </p:nvPr>
        </p:nvSpPr>
        <p:spPr>
          <a:xfrm>
            <a:off x="4562010" y="449705"/>
            <a:ext cx="3931920" cy="5781388"/>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624340" y="2057399"/>
            <a:ext cx="3474720" cy="3733801"/>
          </a:xfrm>
        </p:spPr>
        <p:txBody>
          <a:bodyPr>
            <a:normAutofit/>
          </a:bodyPr>
          <a:lstStyle>
            <a:lvl1pPr marL="0" indent="0" algn="ctr">
              <a:lnSpc>
                <a:spcPct val="110000"/>
              </a:lnSpc>
              <a:buNone/>
              <a:defRPr sz="18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fld id="{C8B4CED8-E5E5-0A49-9F41-6A6990C19659}" type="datetime1">
              <a:rPr lang="en-US"/>
              <a:pPr>
                <a:defRPr/>
              </a:pPr>
              <a:t>1/12/12</a:t>
            </a:fld>
            <a:endParaRPr lang="en-US"/>
          </a:p>
        </p:txBody>
      </p:sp>
      <p:sp>
        <p:nvSpPr>
          <p:cNvPr id="8" name="Footer Placeholder 5"/>
          <p:cNvSpPr>
            <a:spLocks noGrp="1"/>
          </p:cNvSpPr>
          <p:nvPr>
            <p:ph type="ftr" sz="quarter" idx="11"/>
          </p:nvPr>
        </p:nvSpPr>
        <p:spPr/>
        <p:txBody>
          <a:bodyPr/>
          <a:lstStyle>
            <a:lvl1pPr>
              <a:defRPr/>
            </a:lvl1pPr>
          </a:lstStyle>
          <a:p>
            <a:pPr>
              <a:defRPr/>
            </a:pPr>
            <a:r>
              <a:rPr lang="en-US"/>
              <a:t>
              </a:t>
            </a:r>
          </a:p>
        </p:txBody>
      </p:sp>
      <p:sp>
        <p:nvSpPr>
          <p:cNvPr id="9" name="Slide Number Placeholder 6"/>
          <p:cNvSpPr>
            <a:spLocks noGrp="1"/>
          </p:cNvSpPr>
          <p:nvPr>
            <p:ph type="sldNum" sz="quarter" idx="12"/>
          </p:nvPr>
        </p:nvSpPr>
        <p:spPr/>
        <p:txBody>
          <a:bodyPr/>
          <a:lstStyle>
            <a:lvl1pPr>
              <a:defRPr/>
            </a:lvl1pPr>
          </a:lstStyle>
          <a:p>
            <a:pPr>
              <a:defRPr/>
            </a:pPr>
            <a:fld id="{96D4609A-EAB7-4A41-AC6E-1E3F3BBB0C5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41350" y="107950"/>
            <a:ext cx="7856538" cy="130968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619125" y="1600200"/>
            <a:ext cx="7878763" cy="46386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505200" y="6356350"/>
            <a:ext cx="2133600" cy="365125"/>
          </a:xfrm>
          <a:prstGeom prst="rect">
            <a:avLst/>
          </a:prstGeom>
        </p:spPr>
        <p:txBody>
          <a:bodyPr vert="horz" lIns="0" tIns="45720" rIns="0" bIns="45720" rtlCol="0" anchor="ctr"/>
          <a:lstStyle>
            <a:lvl1pPr algn="ctr">
              <a:defRPr sz="1100">
                <a:solidFill>
                  <a:schemeClr val="tx1">
                    <a:lumMod val="75000"/>
                  </a:schemeClr>
                </a:solidFill>
              </a:defRPr>
            </a:lvl1pPr>
          </a:lstStyle>
          <a:p>
            <a:pPr>
              <a:defRPr/>
            </a:pPr>
            <a:fld id="{862E7B9C-2C2C-4B4B-A4CC-021567349C02}" type="datetime1">
              <a:rPr lang="en-US"/>
              <a:pPr>
                <a:defRPr/>
              </a:pPr>
              <a:t>1/12/12</a:t>
            </a:fld>
            <a:endParaRPr/>
          </a:p>
        </p:txBody>
      </p:sp>
      <p:sp>
        <p:nvSpPr>
          <p:cNvPr id="5" name="Footer Placeholder 4"/>
          <p:cNvSpPr>
            <a:spLocks noGrp="1"/>
          </p:cNvSpPr>
          <p:nvPr>
            <p:ph type="ftr" sz="quarter" idx="3"/>
          </p:nvPr>
        </p:nvSpPr>
        <p:spPr>
          <a:xfrm>
            <a:off x="280988" y="6356350"/>
            <a:ext cx="2895600" cy="365125"/>
          </a:xfrm>
          <a:prstGeom prst="rect">
            <a:avLst/>
          </a:prstGeom>
        </p:spPr>
        <p:txBody>
          <a:bodyPr vert="horz" lIns="0" tIns="45720" rIns="0" bIns="45720" rtlCol="0" anchor="ctr"/>
          <a:lstStyle>
            <a:lvl1pPr algn="l">
              <a:defRPr sz="1100">
                <a:solidFill>
                  <a:schemeClr val="tx1">
                    <a:lumMod val="75000"/>
                  </a:schemeClr>
                </a:solidFill>
              </a:defRPr>
            </a:lvl1pPr>
          </a:lstStyle>
          <a:p>
            <a:pPr>
              <a:defRPr/>
            </a:pPr>
            <a:r>
              <a:t>
              </a:t>
            </a:r>
          </a:p>
        </p:txBody>
      </p:sp>
      <p:sp>
        <p:nvSpPr>
          <p:cNvPr id="6" name="Slide Number Placeholder 5"/>
          <p:cNvSpPr>
            <a:spLocks noGrp="1"/>
          </p:cNvSpPr>
          <p:nvPr>
            <p:ph type="sldNum" sz="quarter" idx="4"/>
          </p:nvPr>
        </p:nvSpPr>
        <p:spPr>
          <a:xfrm>
            <a:off x="8077200" y="6356350"/>
            <a:ext cx="762000" cy="365125"/>
          </a:xfrm>
          <a:prstGeom prst="rect">
            <a:avLst/>
          </a:prstGeom>
        </p:spPr>
        <p:txBody>
          <a:bodyPr vert="horz" lIns="0" tIns="45720" rIns="0" bIns="45720" rtlCol="0" anchor="ctr"/>
          <a:lstStyle>
            <a:lvl1pPr algn="r">
              <a:defRPr sz="1100">
                <a:solidFill>
                  <a:schemeClr val="tx1">
                    <a:lumMod val="75000"/>
                  </a:schemeClr>
                </a:solidFill>
              </a:defRPr>
            </a:lvl1pPr>
          </a:lstStyle>
          <a:p>
            <a:pPr>
              <a:defRPr/>
            </a:pPr>
            <a:fld id="{A99FC007-711A-3741-9740-BAD858BE1897}"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 id="2147483932" r:id="rId12"/>
    <p:sldLayoutId id="2147483933" r:id="rId13"/>
    <p:sldLayoutId id="2147483934" r:id="rId14"/>
    <p:sldLayoutId id="2147483935" r:id="rId15"/>
  </p:sldLayoutIdLst>
  <p:hf hdr="0" ftr="0" dt="0"/>
  <p:txStyles>
    <p:titleStyle>
      <a:lvl1pPr algn="ctr" rtl="0" eaLnBrk="0" fontAlgn="base" hangingPunct="0">
        <a:spcBef>
          <a:spcPct val="0"/>
        </a:spcBef>
        <a:spcAft>
          <a:spcPct val="0"/>
        </a:spcAft>
        <a:defRPr sz="4800" kern="1200">
          <a:solidFill>
            <a:schemeClr val="tx1"/>
          </a:solidFill>
          <a:latin typeface="+mj-lt"/>
          <a:ea typeface="ＭＳ Ｐゴシック" charset="-128"/>
          <a:cs typeface="ＭＳ Ｐゴシック" charset="-128"/>
        </a:defRPr>
      </a:lvl1pPr>
      <a:lvl2pPr algn="ctr" rtl="0" eaLnBrk="0" fontAlgn="base" hangingPunct="0">
        <a:spcBef>
          <a:spcPct val="0"/>
        </a:spcBef>
        <a:spcAft>
          <a:spcPct val="0"/>
        </a:spcAft>
        <a:defRPr sz="4800">
          <a:solidFill>
            <a:schemeClr val="tx1"/>
          </a:solidFill>
          <a:latin typeface="Corbel" charset="0"/>
          <a:ea typeface="ＭＳ Ｐゴシック" charset="-128"/>
          <a:cs typeface="ＭＳ Ｐゴシック" charset="-128"/>
        </a:defRPr>
      </a:lvl2pPr>
      <a:lvl3pPr algn="ctr" rtl="0" eaLnBrk="0" fontAlgn="base" hangingPunct="0">
        <a:spcBef>
          <a:spcPct val="0"/>
        </a:spcBef>
        <a:spcAft>
          <a:spcPct val="0"/>
        </a:spcAft>
        <a:defRPr sz="4800">
          <a:solidFill>
            <a:schemeClr val="tx1"/>
          </a:solidFill>
          <a:latin typeface="Corbel" charset="0"/>
          <a:ea typeface="ＭＳ Ｐゴシック" charset="-128"/>
          <a:cs typeface="ＭＳ Ｐゴシック" charset="-128"/>
        </a:defRPr>
      </a:lvl3pPr>
      <a:lvl4pPr algn="ctr" rtl="0" eaLnBrk="0" fontAlgn="base" hangingPunct="0">
        <a:spcBef>
          <a:spcPct val="0"/>
        </a:spcBef>
        <a:spcAft>
          <a:spcPct val="0"/>
        </a:spcAft>
        <a:defRPr sz="4800">
          <a:solidFill>
            <a:schemeClr val="tx1"/>
          </a:solidFill>
          <a:latin typeface="Corbel" charset="0"/>
          <a:ea typeface="ＭＳ Ｐゴシック" charset="-128"/>
          <a:cs typeface="ＭＳ Ｐゴシック" charset="-128"/>
        </a:defRPr>
      </a:lvl4pPr>
      <a:lvl5pPr algn="ctr" rtl="0" eaLnBrk="0" fontAlgn="base" hangingPunct="0">
        <a:spcBef>
          <a:spcPct val="0"/>
        </a:spcBef>
        <a:spcAft>
          <a:spcPct val="0"/>
        </a:spcAft>
        <a:defRPr sz="4800">
          <a:solidFill>
            <a:schemeClr val="tx1"/>
          </a:solidFill>
          <a:latin typeface="Corbel" charset="0"/>
          <a:ea typeface="ＭＳ Ｐゴシック" charset="-128"/>
          <a:cs typeface="ＭＳ Ｐゴシック" charset="-128"/>
        </a:defRPr>
      </a:lvl5pPr>
      <a:lvl6pPr marL="457200" algn="ctr" rtl="0" fontAlgn="base">
        <a:spcBef>
          <a:spcPct val="0"/>
        </a:spcBef>
        <a:spcAft>
          <a:spcPct val="0"/>
        </a:spcAft>
        <a:defRPr sz="4800">
          <a:solidFill>
            <a:schemeClr val="tx1"/>
          </a:solidFill>
          <a:latin typeface="Corbel" charset="0"/>
          <a:ea typeface="ＭＳ Ｐゴシック" charset="-128"/>
          <a:cs typeface="ＭＳ Ｐゴシック" charset="-128"/>
        </a:defRPr>
      </a:lvl6pPr>
      <a:lvl7pPr marL="914400" algn="ctr" rtl="0" fontAlgn="base">
        <a:spcBef>
          <a:spcPct val="0"/>
        </a:spcBef>
        <a:spcAft>
          <a:spcPct val="0"/>
        </a:spcAft>
        <a:defRPr sz="4800">
          <a:solidFill>
            <a:schemeClr val="tx1"/>
          </a:solidFill>
          <a:latin typeface="Corbel" charset="0"/>
          <a:ea typeface="ＭＳ Ｐゴシック" charset="-128"/>
          <a:cs typeface="ＭＳ Ｐゴシック" charset="-128"/>
        </a:defRPr>
      </a:lvl7pPr>
      <a:lvl8pPr marL="1371600" algn="ctr" rtl="0" fontAlgn="base">
        <a:spcBef>
          <a:spcPct val="0"/>
        </a:spcBef>
        <a:spcAft>
          <a:spcPct val="0"/>
        </a:spcAft>
        <a:defRPr sz="4800">
          <a:solidFill>
            <a:schemeClr val="tx1"/>
          </a:solidFill>
          <a:latin typeface="Corbel" charset="0"/>
          <a:ea typeface="ＭＳ Ｐゴシック" charset="-128"/>
          <a:cs typeface="ＭＳ Ｐゴシック" charset="-128"/>
        </a:defRPr>
      </a:lvl8pPr>
      <a:lvl9pPr marL="1828800" algn="ctr" rtl="0" fontAlgn="base">
        <a:spcBef>
          <a:spcPct val="0"/>
        </a:spcBef>
        <a:spcAft>
          <a:spcPct val="0"/>
        </a:spcAft>
        <a:defRPr sz="4800">
          <a:solidFill>
            <a:schemeClr val="tx1"/>
          </a:solidFill>
          <a:latin typeface="Corbel" charset="0"/>
          <a:ea typeface="ＭＳ Ｐゴシック" charset="-128"/>
          <a:cs typeface="ＭＳ Ｐゴシック" charset="-128"/>
        </a:defRPr>
      </a:lvl9pPr>
    </p:titleStyle>
    <p:bodyStyle>
      <a:lvl1pPr marL="349250" indent="-349250" algn="l" rtl="0" eaLnBrk="0" fontAlgn="base" hangingPunct="0">
        <a:spcBef>
          <a:spcPts val="2000"/>
        </a:spcBef>
        <a:spcAft>
          <a:spcPct val="0"/>
        </a:spcAft>
        <a:buFont typeface="Wingdings 2" charset="2"/>
        <a:buChar char=""/>
        <a:defRPr sz="2400" kern="1200">
          <a:solidFill>
            <a:schemeClr val="tx1"/>
          </a:solidFill>
          <a:latin typeface="+mn-lt"/>
          <a:ea typeface="ＭＳ Ｐゴシック" charset="-128"/>
          <a:cs typeface="ＭＳ Ｐゴシック" charset="-128"/>
        </a:defRPr>
      </a:lvl1pPr>
      <a:lvl2pPr marL="685800" indent="-336550" algn="l" rtl="0" eaLnBrk="0" fontAlgn="base" hangingPunct="0">
        <a:spcBef>
          <a:spcPts val="600"/>
        </a:spcBef>
        <a:spcAft>
          <a:spcPct val="0"/>
        </a:spcAft>
        <a:buClr>
          <a:srgbClr val="A6A6A6"/>
        </a:buClr>
        <a:buFont typeface="Wingdings 2" charset="2"/>
        <a:buChar char=""/>
        <a:defRPr sz="2200" kern="1200">
          <a:solidFill>
            <a:schemeClr val="tx1"/>
          </a:solidFill>
          <a:latin typeface="+mn-lt"/>
          <a:ea typeface="ＭＳ Ｐゴシック" charset="-128"/>
          <a:cs typeface="+mn-cs"/>
        </a:defRPr>
      </a:lvl2pPr>
      <a:lvl3pPr marL="968375" indent="-282575" algn="l" rtl="0" eaLnBrk="0" fontAlgn="base" hangingPunct="0">
        <a:spcBef>
          <a:spcPts val="600"/>
        </a:spcBef>
        <a:spcAft>
          <a:spcPct val="0"/>
        </a:spcAft>
        <a:buFont typeface="Wingdings 2" charset="2"/>
        <a:buChar char=""/>
        <a:defRPr sz="2000" kern="1200">
          <a:solidFill>
            <a:schemeClr val="tx1"/>
          </a:solidFill>
          <a:latin typeface="+mn-lt"/>
          <a:ea typeface="ＭＳ Ｐゴシック" charset="-128"/>
          <a:cs typeface="+mn-cs"/>
        </a:defRPr>
      </a:lvl3pPr>
      <a:lvl4pPr marL="1263650" indent="-295275" algn="l" rtl="0" eaLnBrk="0" fontAlgn="base" hangingPunct="0">
        <a:spcBef>
          <a:spcPts val="600"/>
        </a:spcBef>
        <a:spcAft>
          <a:spcPct val="0"/>
        </a:spcAft>
        <a:buClr>
          <a:srgbClr val="A6A6A6"/>
        </a:buClr>
        <a:buFont typeface="Wingdings 2" charset="2"/>
        <a:buChar char=""/>
        <a:defRPr kern="1200">
          <a:solidFill>
            <a:schemeClr val="tx1"/>
          </a:solidFill>
          <a:latin typeface="+mn-lt"/>
          <a:ea typeface="ＭＳ Ｐゴシック" charset="-128"/>
          <a:cs typeface="+mn-cs"/>
        </a:defRPr>
      </a:lvl4pPr>
      <a:lvl5pPr marL="1546225" indent="-282575" algn="l" rtl="0" eaLnBrk="0" fontAlgn="base" hangingPunct="0">
        <a:spcBef>
          <a:spcPts val="600"/>
        </a:spcBef>
        <a:spcAft>
          <a:spcPct val="0"/>
        </a:spcAft>
        <a:buFont typeface="Wingdings 2" charset="2"/>
        <a:buChar char=""/>
        <a:defRPr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shornik@bus.ucf.edu" TargetMode="External"/><Relationship Id="rId3" Type="http://schemas.openxmlformats.org/officeDocument/2006/relationships/hyperlink" Target="http://acg6415.wikispaces.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acg6415.wikispaces.com/Security+in+the+New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Grp="1" noChangeArrowheads="1"/>
          </p:cNvSpPr>
          <p:nvPr>
            <p:ph type="ctrTitle"/>
          </p:nvPr>
        </p:nvSpPr>
        <p:spPr/>
        <p:txBody>
          <a:bodyPr rIns="30479"/>
          <a:lstStyle/>
          <a:p>
            <a:pPr fontAlgn="auto">
              <a:lnSpc>
                <a:spcPct val="95000"/>
              </a:lnSpc>
              <a:spcAft>
                <a:spcPts val="0"/>
              </a:spcAft>
              <a:defRPr/>
            </a:pPr>
            <a:r>
              <a:rPr lang="en-US" dirty="0"/>
              <a:t>ACG 6415</a:t>
            </a:r>
          </a:p>
        </p:txBody>
      </p:sp>
      <p:sp>
        <p:nvSpPr>
          <p:cNvPr id="3074" name="Rectangle 2"/>
          <p:cNvSpPr>
            <a:spLocks noGrp="1" noChangeArrowheads="1"/>
          </p:cNvSpPr>
          <p:nvPr>
            <p:ph type="subTitle" idx="1"/>
          </p:nvPr>
        </p:nvSpPr>
        <p:spPr/>
        <p:txBody>
          <a:bodyPr rIns="30479"/>
          <a:lstStyle/>
          <a:p>
            <a:pPr marL="39688" fontAlgn="auto">
              <a:lnSpc>
                <a:spcPct val="80000"/>
              </a:lnSpc>
              <a:spcAft>
                <a:spcPts val="0"/>
              </a:spcAft>
              <a:buFont typeface="Arial" charset="0"/>
              <a:buNone/>
              <a:defRPr/>
            </a:pPr>
            <a:r>
              <a:rPr lang="en-US" sz="2800" dirty="0"/>
              <a:t>Advanced Accounting Information Systems</a:t>
            </a:r>
            <a:endParaRPr lang="en-US" sz="2800" dirty="0" smtClean="0"/>
          </a:p>
          <a:p>
            <a:pPr marL="39688" fontAlgn="auto">
              <a:lnSpc>
                <a:spcPct val="80000"/>
              </a:lnSpc>
              <a:spcAft>
                <a:spcPts val="0"/>
              </a:spcAft>
              <a:buFont typeface="Arial" charset="0"/>
              <a:buNone/>
              <a:defRPr/>
            </a:pPr>
            <a:r>
              <a:rPr lang="en-US" sz="2800" dirty="0" smtClean="0"/>
              <a:t>Spring 2012</a:t>
            </a:r>
            <a:endParaRPr lang="en-US" sz="2800" dirty="0"/>
          </a:p>
        </p:txBody>
      </p:sp>
    </p:spTree>
  </p:cSld>
  <p:clrMapOvr>
    <a:masterClrMapping/>
  </p:clrMapOvr>
  <p:transition xmlns:p14="http://schemas.microsoft.com/office/powerpoint/2010/main">
    <p:push dir="u"/>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350" y="107950"/>
            <a:ext cx="7856538" cy="577850"/>
          </a:xfrm>
        </p:spPr>
        <p:txBody>
          <a:bodyPr/>
          <a:lstStyle/>
          <a:p>
            <a:r>
              <a:rPr lang="en-US" dirty="0" smtClean="0"/>
              <a:t>Research/Project Paper</a:t>
            </a:r>
            <a:endParaRPr lang="en-US" dirty="0"/>
          </a:p>
        </p:txBody>
      </p:sp>
      <p:sp>
        <p:nvSpPr>
          <p:cNvPr id="3" name="Content Placeholder 2"/>
          <p:cNvSpPr>
            <a:spLocks noGrp="1"/>
          </p:cNvSpPr>
          <p:nvPr>
            <p:ph idx="1"/>
          </p:nvPr>
        </p:nvSpPr>
        <p:spPr>
          <a:xfrm>
            <a:off x="152400" y="685800"/>
            <a:ext cx="8839200" cy="5715000"/>
          </a:xfrm>
        </p:spPr>
        <p:txBody>
          <a:bodyPr>
            <a:normAutofit fontScale="62500" lnSpcReduction="20000"/>
          </a:bodyPr>
          <a:lstStyle/>
          <a:p>
            <a:r>
              <a:rPr lang="en-US" dirty="0" smtClean="0"/>
              <a:t>Groups of 3</a:t>
            </a:r>
          </a:p>
          <a:p>
            <a:r>
              <a:rPr lang="en-US" dirty="0" smtClean="0"/>
              <a:t>Group Assessment</a:t>
            </a:r>
          </a:p>
          <a:p>
            <a:r>
              <a:rPr lang="en-US" dirty="0" smtClean="0"/>
              <a:t>10-15 page final paper</a:t>
            </a:r>
          </a:p>
          <a:p>
            <a:r>
              <a:rPr lang="en-US" dirty="0" smtClean="0"/>
              <a:t>Dates:</a:t>
            </a:r>
          </a:p>
          <a:p>
            <a:pPr lvl="1"/>
            <a:r>
              <a:rPr lang="en-US" dirty="0" smtClean="0"/>
              <a:t>Initial Title (1 sentence) – 02/09/2012</a:t>
            </a:r>
          </a:p>
          <a:p>
            <a:pPr lvl="1"/>
            <a:r>
              <a:rPr lang="en-US" dirty="0" smtClean="0"/>
              <a:t>Summary idea (1 page + group assessment rubric) 02/16/2012</a:t>
            </a:r>
          </a:p>
          <a:p>
            <a:pPr lvl="1"/>
            <a:r>
              <a:rPr lang="en-US" dirty="0" smtClean="0"/>
              <a:t>Draft – 5 page minimum - 03/01/2012</a:t>
            </a:r>
          </a:p>
          <a:p>
            <a:pPr lvl="1"/>
            <a:r>
              <a:rPr lang="en-US" dirty="0" smtClean="0"/>
              <a:t>Final paper – 04/05/2012</a:t>
            </a:r>
          </a:p>
          <a:p>
            <a:pPr lvl="1"/>
            <a:r>
              <a:rPr lang="en-US" dirty="0" smtClean="0"/>
              <a:t>Presentations – 04/12 to 4/19/2012</a:t>
            </a:r>
          </a:p>
          <a:p>
            <a:r>
              <a:rPr lang="en-US" dirty="0" smtClean="0"/>
              <a:t>Topics (only 2 groups can do the same topic)</a:t>
            </a:r>
          </a:p>
          <a:p>
            <a:pPr lvl="1"/>
            <a:r>
              <a:rPr lang="en-US" dirty="0" smtClean="0"/>
              <a:t>Using </a:t>
            </a:r>
            <a:r>
              <a:rPr lang="en-US" dirty="0" smtClean="0">
                <a:solidFill>
                  <a:schemeClr val="accent6"/>
                </a:solidFill>
              </a:rPr>
              <a:t>OCTAVE Allegro, create an risk assessment</a:t>
            </a:r>
            <a:r>
              <a:rPr lang="en-US" dirty="0" smtClean="0"/>
              <a:t>, using the OCTAVE Allegro worksheets, for an organization you work for or have access to. Identifying between 5-7 critical information assets. Beyond the risk assessment this project requires a summary of how risk assessment fits within the IT Governance frameworks</a:t>
            </a:r>
          </a:p>
          <a:p>
            <a:pPr lvl="1"/>
            <a:r>
              <a:rPr lang="en-US" dirty="0" smtClean="0"/>
              <a:t>.Describe </a:t>
            </a:r>
            <a:r>
              <a:rPr lang="en-US" dirty="0" err="1" smtClean="0">
                <a:solidFill>
                  <a:srgbClr val="FF33FF"/>
                </a:solidFill>
              </a:rPr>
              <a:t>COSO's</a:t>
            </a:r>
            <a:r>
              <a:rPr lang="en-US" dirty="0" smtClean="0">
                <a:solidFill>
                  <a:srgbClr val="FF33FF"/>
                </a:solidFill>
              </a:rPr>
              <a:t> ERM Framework</a:t>
            </a:r>
            <a:r>
              <a:rPr lang="en-US" dirty="0" smtClean="0"/>
              <a:t> (2004), Key Risk Indicators (2010). Using material from our book and website determine a set of </a:t>
            </a:r>
            <a:r>
              <a:rPr lang="en-US" dirty="0" err="1" smtClean="0"/>
              <a:t>KRI's</a:t>
            </a:r>
            <a:r>
              <a:rPr lang="en-US" dirty="0" smtClean="0"/>
              <a:t> that could be useful in anticipating IT Security exploits, i.e. can we scan our internal/external environment for possible increased risk so that we can react to it beforehand? Before proceeding with this project you will need to discuss the number of exploits to be examined.</a:t>
            </a:r>
          </a:p>
          <a:p>
            <a:pPr lvl="1"/>
            <a:r>
              <a:rPr lang="en-US" dirty="0" smtClean="0"/>
              <a:t>Using the various </a:t>
            </a:r>
            <a:r>
              <a:rPr lang="en-US" dirty="0" smtClean="0">
                <a:solidFill>
                  <a:srgbClr val="FF33FF"/>
                </a:solidFill>
              </a:rPr>
              <a:t>standards/frameworks</a:t>
            </a:r>
            <a:r>
              <a:rPr lang="en-US" dirty="0" smtClean="0"/>
              <a:t>, COBIT, ISO, ITIL, etc. create a report of the similarities between them and come up with a list of common controls, i.e. create a grand unified control document. The paper should include summaries of each of the frameworks included and a compare/contrast section.</a:t>
            </a:r>
          </a:p>
          <a:p>
            <a:pPr lvl="1"/>
            <a:r>
              <a:rPr lang="en-US" dirty="0" smtClean="0"/>
              <a:t>Research and prepare a report on the compliance issues related to </a:t>
            </a:r>
            <a:r>
              <a:rPr lang="en-US" dirty="0" smtClean="0">
                <a:solidFill>
                  <a:srgbClr val="FF33FF"/>
                </a:solidFill>
              </a:rPr>
              <a:t>SOX and IT Security</a:t>
            </a:r>
            <a:r>
              <a:rPr lang="en-US" dirty="0" smtClean="0"/>
              <a:t>.</a:t>
            </a:r>
          </a:p>
          <a:p>
            <a:pPr lvl="1"/>
            <a:r>
              <a:rPr lang="en-US" dirty="0" smtClean="0"/>
              <a:t>In-depth analysis of a </a:t>
            </a:r>
            <a:r>
              <a:rPr lang="en-US" dirty="0" smtClean="0">
                <a:solidFill>
                  <a:srgbClr val="FF33FF"/>
                </a:solidFill>
              </a:rPr>
              <a:t>current topic</a:t>
            </a:r>
            <a:r>
              <a:rPr lang="en-US" dirty="0" smtClean="0"/>
              <a:t> related to accounting and IT-Security (e.g. cloud computing).</a:t>
            </a:r>
            <a:endParaRPr lang="en-US" dirty="0"/>
          </a:p>
        </p:txBody>
      </p:sp>
      <p:sp>
        <p:nvSpPr>
          <p:cNvPr id="4" name="Slide Number Placeholder 3"/>
          <p:cNvSpPr>
            <a:spLocks noGrp="1"/>
          </p:cNvSpPr>
          <p:nvPr>
            <p:ph type="sldNum" sz="quarter" idx="12"/>
          </p:nvPr>
        </p:nvSpPr>
        <p:spPr/>
        <p:txBody>
          <a:bodyPr/>
          <a:lstStyle/>
          <a:p>
            <a:pPr>
              <a:defRPr/>
            </a:pPr>
            <a:fld id="{29ED3340-8BD6-5F49-9B46-136B4AD0EE1A}" type="slidenum">
              <a:rPr lang="en-US" smtClean="0"/>
              <a:pPr>
                <a:defRPr/>
              </a:pPr>
              <a:t>10</a:t>
            </a:fld>
            <a:endParaRPr lang="en-US"/>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Control Simulation</a:t>
            </a:r>
            <a:endParaRPr lang="en-US" dirty="0"/>
          </a:p>
        </p:txBody>
      </p:sp>
      <p:sp>
        <p:nvSpPr>
          <p:cNvPr id="4" name="Slide Number Placeholder 3"/>
          <p:cNvSpPr>
            <a:spLocks noGrp="1"/>
          </p:cNvSpPr>
          <p:nvPr>
            <p:ph type="sldNum" sz="quarter" idx="12"/>
          </p:nvPr>
        </p:nvSpPr>
        <p:spPr/>
        <p:txBody>
          <a:bodyPr/>
          <a:lstStyle/>
          <a:p>
            <a:pPr>
              <a:defRPr/>
            </a:pPr>
            <a:fld id="{29ED3340-8BD6-5F49-9B46-136B4AD0EE1A}" type="slidenum">
              <a:rPr lang="en-US" smtClean="0"/>
              <a:pPr>
                <a:defRPr/>
              </a:pPr>
              <a:t>11</a:t>
            </a:fld>
            <a:endParaRPr lang="en-US"/>
          </a:p>
        </p:txBody>
      </p:sp>
      <p:pic>
        <p:nvPicPr>
          <p:cNvPr id="6" name="Picture 5" descr="Building_0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28800"/>
            <a:ext cx="9144000" cy="4505186"/>
          </a:xfrm>
          <a:prstGeom prst="rect">
            <a:avLst/>
          </a:prstGeom>
        </p:spPr>
      </p:pic>
    </p:spTree>
    <p:extLst>
      <p:ext uri="{BB962C8B-B14F-4D97-AF65-F5344CB8AC3E}">
        <p14:creationId xmlns:p14="http://schemas.microsoft.com/office/powerpoint/2010/main" val="22585615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Control Simulation - Tutorial</a:t>
            </a:r>
            <a:endParaRPr lang="en-US" dirty="0"/>
          </a:p>
        </p:txBody>
      </p:sp>
      <p:sp>
        <p:nvSpPr>
          <p:cNvPr id="3" name="Slide Number Placeholder 2"/>
          <p:cNvSpPr>
            <a:spLocks noGrp="1"/>
          </p:cNvSpPr>
          <p:nvPr>
            <p:ph type="sldNum" sz="quarter" idx="12"/>
          </p:nvPr>
        </p:nvSpPr>
        <p:spPr/>
        <p:txBody>
          <a:bodyPr/>
          <a:lstStyle/>
          <a:p>
            <a:pPr>
              <a:defRPr/>
            </a:pPr>
            <a:fld id="{9654CE84-C964-A448-B1E8-3E9C4E7D8E2A}" type="slidenum">
              <a:rPr lang="en-US" smtClean="0"/>
              <a:pPr>
                <a:defRPr/>
              </a:pPr>
              <a:t>12</a:t>
            </a:fld>
            <a:endParaRPr lang="en-US"/>
          </a:p>
        </p:txBody>
      </p:sp>
      <p:pic>
        <p:nvPicPr>
          <p:cNvPr id="4" name="Picture 3" descr="Building_0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8" y="1752600"/>
            <a:ext cx="9144000" cy="4505186"/>
          </a:xfrm>
          <a:prstGeom prst="rect">
            <a:avLst/>
          </a:prstGeom>
        </p:spPr>
      </p:pic>
    </p:spTree>
    <p:extLst>
      <p:ext uri="{BB962C8B-B14F-4D97-AF65-F5344CB8AC3E}">
        <p14:creationId xmlns:p14="http://schemas.microsoft.com/office/powerpoint/2010/main" val="1067881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Control Simulation</a:t>
            </a:r>
            <a:endParaRPr lang="en-US" dirty="0"/>
          </a:p>
        </p:txBody>
      </p:sp>
      <p:sp>
        <p:nvSpPr>
          <p:cNvPr id="3" name="Slide Number Placeholder 2"/>
          <p:cNvSpPr>
            <a:spLocks noGrp="1"/>
          </p:cNvSpPr>
          <p:nvPr>
            <p:ph type="sldNum" sz="quarter" idx="12"/>
          </p:nvPr>
        </p:nvSpPr>
        <p:spPr/>
        <p:txBody>
          <a:bodyPr/>
          <a:lstStyle/>
          <a:p>
            <a:pPr>
              <a:defRPr/>
            </a:pPr>
            <a:fld id="{9654CE84-C964-A448-B1E8-3E9C4E7D8E2A}" type="slidenum">
              <a:rPr lang="en-US" smtClean="0"/>
              <a:pPr>
                <a:defRPr/>
              </a:pPr>
              <a:t>13</a:t>
            </a:fld>
            <a:endParaRPr lang="en-US"/>
          </a:p>
        </p:txBody>
      </p:sp>
      <p:pic>
        <p:nvPicPr>
          <p:cNvPr id="4" name="Picture 3" descr="Building_00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05000"/>
            <a:ext cx="9144000" cy="4505186"/>
          </a:xfrm>
          <a:prstGeom prst="rect">
            <a:avLst/>
          </a:prstGeom>
        </p:spPr>
      </p:pic>
    </p:spTree>
    <p:extLst>
      <p:ext uri="{BB962C8B-B14F-4D97-AF65-F5344CB8AC3E}">
        <p14:creationId xmlns:p14="http://schemas.microsoft.com/office/powerpoint/2010/main" val="28083649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Control - Office</a:t>
            </a:r>
            <a:endParaRPr lang="en-US" dirty="0"/>
          </a:p>
        </p:txBody>
      </p:sp>
      <p:sp>
        <p:nvSpPr>
          <p:cNvPr id="3" name="Slide Number Placeholder 2"/>
          <p:cNvSpPr>
            <a:spLocks noGrp="1"/>
          </p:cNvSpPr>
          <p:nvPr>
            <p:ph type="sldNum" sz="quarter" idx="12"/>
          </p:nvPr>
        </p:nvSpPr>
        <p:spPr/>
        <p:txBody>
          <a:bodyPr/>
          <a:lstStyle/>
          <a:p>
            <a:pPr>
              <a:defRPr/>
            </a:pPr>
            <a:fld id="{9654CE84-C964-A448-B1E8-3E9C4E7D8E2A}" type="slidenum">
              <a:rPr lang="en-US" smtClean="0"/>
              <a:pPr>
                <a:defRPr/>
              </a:pPr>
              <a:t>14</a:t>
            </a:fld>
            <a:endParaRPr lang="en-US"/>
          </a:p>
        </p:txBody>
      </p:sp>
      <p:pic>
        <p:nvPicPr>
          <p:cNvPr id="4" name="Picture 3" descr="Building_00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05000"/>
            <a:ext cx="9144000" cy="4505186"/>
          </a:xfrm>
          <a:prstGeom prst="rect">
            <a:avLst/>
          </a:prstGeom>
        </p:spPr>
      </p:pic>
    </p:spTree>
    <p:extLst>
      <p:ext uri="{BB962C8B-B14F-4D97-AF65-F5344CB8AC3E}">
        <p14:creationId xmlns:p14="http://schemas.microsoft.com/office/powerpoint/2010/main" val="21796761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Objectives</a:t>
            </a:r>
            <a:endParaRPr lang="en-US" dirty="0"/>
          </a:p>
        </p:txBody>
      </p:sp>
      <p:sp>
        <p:nvSpPr>
          <p:cNvPr id="3" name="Content Placeholder 2"/>
          <p:cNvSpPr>
            <a:spLocks noGrp="1"/>
          </p:cNvSpPr>
          <p:nvPr>
            <p:ph idx="1"/>
          </p:nvPr>
        </p:nvSpPr>
        <p:spPr/>
        <p:txBody>
          <a:bodyPr>
            <a:normAutofit lnSpcReduction="10000"/>
          </a:bodyPr>
          <a:lstStyle/>
          <a:p>
            <a:r>
              <a:rPr lang="en-US" dirty="0" smtClean="0"/>
              <a:t>A strong grounding in computer and network security.</a:t>
            </a:r>
          </a:p>
          <a:p>
            <a:r>
              <a:rPr lang="en-US" dirty="0" smtClean="0"/>
              <a:t>Learn the factors related to the plan-protect-respond cycle of IT security.</a:t>
            </a:r>
          </a:p>
          <a:p>
            <a:r>
              <a:rPr lang="en-US" dirty="0" smtClean="0"/>
              <a:t>An understanding of networking concepts.</a:t>
            </a:r>
          </a:p>
          <a:p>
            <a:r>
              <a:rPr lang="en-US" dirty="0" smtClean="0"/>
              <a:t>You will learn of the importance of IT security to the accounting profession and of the various control frameworks that accountant's rely on for SOX compliance.</a:t>
            </a:r>
          </a:p>
          <a:p>
            <a:r>
              <a:rPr lang="en-US" dirty="0" smtClean="0"/>
              <a:t>This course is learning about defense so we will learn about many threats and how they exploit vulnerabilities but we will NOT be using these exploits in class.</a:t>
            </a:r>
            <a:endParaRPr lang="en-US" dirty="0"/>
          </a:p>
        </p:txBody>
      </p:sp>
      <p:sp>
        <p:nvSpPr>
          <p:cNvPr id="4" name="Slide Number Placeholder 3"/>
          <p:cNvSpPr>
            <a:spLocks noGrp="1"/>
          </p:cNvSpPr>
          <p:nvPr>
            <p:ph type="sldNum" sz="quarter" idx="12"/>
          </p:nvPr>
        </p:nvSpPr>
        <p:spPr/>
        <p:txBody>
          <a:bodyPr/>
          <a:lstStyle/>
          <a:p>
            <a:pPr>
              <a:defRPr/>
            </a:pPr>
            <a:fld id="{29ED3340-8BD6-5F49-9B46-136B4AD0EE1A}" type="slidenum">
              <a:rPr lang="en-US" smtClean="0"/>
              <a:pPr>
                <a:defRPr/>
              </a:pPr>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p:cNvSpPr>
            <a:spLocks noGrp="1" noChangeArrowheads="1"/>
          </p:cNvSpPr>
          <p:nvPr>
            <p:ph type="title"/>
          </p:nvPr>
        </p:nvSpPr>
        <p:spPr/>
        <p:txBody>
          <a:bodyPr rIns="30479"/>
          <a:lstStyle/>
          <a:p>
            <a:pPr eaLnBrk="1" hangingPunct="1"/>
            <a:r>
              <a:rPr lang="en-US"/>
              <a:t>Syllabus Highlights</a:t>
            </a:r>
          </a:p>
        </p:txBody>
      </p:sp>
      <p:sp>
        <p:nvSpPr>
          <p:cNvPr id="19459" name="Rectangle 2"/>
          <p:cNvSpPr>
            <a:spLocks noGrp="1" noChangeArrowheads="1"/>
          </p:cNvSpPr>
          <p:nvPr>
            <p:ph idx="1"/>
          </p:nvPr>
        </p:nvSpPr>
        <p:spPr/>
        <p:txBody>
          <a:bodyPr rIns="30479"/>
          <a:lstStyle/>
          <a:p>
            <a:pPr eaLnBrk="1" hangingPunct="1">
              <a:lnSpc>
                <a:spcPct val="90000"/>
              </a:lnSpc>
            </a:pPr>
            <a:r>
              <a:rPr lang="en-US" dirty="0"/>
              <a:t>Dr. Steven Hornik</a:t>
            </a:r>
          </a:p>
          <a:p>
            <a:pPr eaLnBrk="1" hangingPunct="1">
              <a:lnSpc>
                <a:spcPct val="90000"/>
              </a:lnSpc>
            </a:pPr>
            <a:r>
              <a:rPr lang="en-US" dirty="0"/>
              <a:t>email: </a:t>
            </a:r>
            <a:r>
              <a:rPr lang="en-US" u="sng" dirty="0">
                <a:solidFill>
                  <a:srgbClr val="009999"/>
                </a:solidFill>
                <a:hlinkClick r:id="rId2"/>
              </a:rPr>
              <a:t>shornik@bus.ucf.edu</a:t>
            </a:r>
            <a:endParaRPr lang="en-US" dirty="0"/>
          </a:p>
          <a:p>
            <a:pPr eaLnBrk="1" hangingPunct="1">
              <a:lnSpc>
                <a:spcPct val="90000"/>
              </a:lnSpc>
            </a:pPr>
            <a:r>
              <a:rPr lang="en-US" dirty="0"/>
              <a:t>Course Webpage: </a:t>
            </a:r>
            <a:r>
              <a:rPr lang="en-US" u="sng" dirty="0">
                <a:solidFill>
                  <a:srgbClr val="009999"/>
                </a:solidFill>
                <a:hlinkClick r:id="rId3"/>
              </a:rPr>
              <a:t>http://acg6415.wikispaces.com/</a:t>
            </a:r>
            <a:endParaRPr lang="en-US" dirty="0"/>
          </a:p>
          <a:p>
            <a:pPr eaLnBrk="1" hangingPunct="1">
              <a:lnSpc>
                <a:spcPct val="90000"/>
              </a:lnSpc>
            </a:pPr>
            <a:r>
              <a:rPr lang="en-US" dirty="0"/>
              <a:t>Office Hours: </a:t>
            </a:r>
            <a:r>
              <a:rPr lang="en-US" dirty="0" smtClean="0"/>
              <a:t>Tuesday 12:30 – 1:30 Thursday 4:30 – 5:45</a:t>
            </a:r>
            <a:r>
              <a:rPr lang="en-US" sz="2800" dirty="0" smtClean="0"/>
              <a:t>; </a:t>
            </a:r>
            <a:r>
              <a:rPr lang="en-US" sz="2800" dirty="0"/>
              <a:t>and by appointment</a:t>
            </a:r>
            <a:endParaRPr lang="en-US" dirty="0"/>
          </a:p>
          <a:p>
            <a:pPr eaLnBrk="1" hangingPunct="1">
              <a:lnSpc>
                <a:spcPct val="90000"/>
              </a:lnSpc>
            </a:pPr>
            <a:r>
              <a:rPr lang="en-US" sz="2800" dirty="0"/>
              <a:t>Office: BA1 </a:t>
            </a:r>
            <a:r>
              <a:rPr lang="en-US" sz="2800" dirty="0" smtClean="0"/>
              <a:t>432</a:t>
            </a:r>
          </a:p>
        </p:txBody>
      </p:sp>
    </p:spTree>
  </p:cSld>
  <p:clrMapOvr>
    <a:masterClrMapping/>
  </p:clrMapOvr>
  <p:transition xmlns:p14="http://schemas.microsoft.com/office/powerpoint/2010/main">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a:xfrm>
            <a:off x="762000" y="685800"/>
            <a:ext cx="7772400" cy="685800"/>
          </a:xfrm>
        </p:spPr>
        <p:txBody>
          <a:bodyPr rIns="30479" rtlCol="0">
            <a:normAutofit fontScale="90000"/>
          </a:bodyPr>
          <a:lstStyle/>
          <a:p>
            <a:pPr eaLnBrk="1" fontAlgn="auto" hangingPunct="1">
              <a:spcAft>
                <a:spcPts val="0"/>
              </a:spcAft>
              <a:defRPr/>
            </a:pPr>
            <a:r>
              <a:rPr lang="en-US" sz="4000" dirty="0">
                <a:ea typeface="+mj-ea"/>
                <a:cs typeface="+mj-cs"/>
              </a:rPr>
              <a:t>Text Book</a:t>
            </a:r>
          </a:p>
        </p:txBody>
      </p:sp>
      <p:sp>
        <p:nvSpPr>
          <p:cNvPr id="20483" name="Rectangle 2"/>
          <p:cNvSpPr>
            <a:spLocks noGrp="1" noChangeArrowheads="1"/>
          </p:cNvSpPr>
          <p:nvPr>
            <p:ph idx="1"/>
          </p:nvPr>
        </p:nvSpPr>
        <p:spPr>
          <a:xfrm>
            <a:off x="533400" y="1981200"/>
            <a:ext cx="7772400" cy="4876800"/>
          </a:xfrm>
        </p:spPr>
        <p:txBody>
          <a:bodyPr rIns="30479"/>
          <a:lstStyle/>
          <a:p>
            <a:pPr eaLnBrk="1" hangingPunct="1"/>
            <a:r>
              <a:rPr lang="en-US" dirty="0" smtClean="0"/>
              <a:t>Corporate Computer and Network Security, 2</a:t>
            </a:r>
            <a:r>
              <a:rPr lang="en-US" baseline="30000" dirty="0" smtClean="0"/>
              <a:t>nd</a:t>
            </a:r>
            <a:r>
              <a:rPr lang="en-US" dirty="0" smtClean="0"/>
              <a:t> Edition by Raymond R. </a:t>
            </a:r>
            <a:r>
              <a:rPr lang="en-US" dirty="0" err="1" smtClean="0"/>
              <a:t>Panko</a:t>
            </a:r>
            <a:endParaRPr lang="en-US" dirty="0"/>
          </a:p>
        </p:txBody>
      </p:sp>
    </p:spTree>
  </p:cSld>
  <p:clrMapOvr>
    <a:masterClrMapping/>
  </p:clrMapOvr>
  <p:transition xmlns:p14="http://schemas.microsoft.com/office/powerpoint/2010/main">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p:cNvSpPr>
            <a:spLocks noGrp="1" noChangeArrowheads="1"/>
          </p:cNvSpPr>
          <p:nvPr>
            <p:ph type="title"/>
          </p:nvPr>
        </p:nvSpPr>
        <p:spPr>
          <a:xfrm>
            <a:off x="609600" y="457200"/>
            <a:ext cx="7772400" cy="990600"/>
          </a:xfrm>
        </p:spPr>
        <p:txBody>
          <a:bodyPr rIns="30479"/>
          <a:lstStyle/>
          <a:p>
            <a:pPr eaLnBrk="1" hangingPunct="1"/>
            <a:r>
              <a:rPr lang="en-US" dirty="0"/>
              <a:t>Grade Components</a:t>
            </a:r>
          </a:p>
        </p:txBody>
      </p:sp>
      <p:sp>
        <p:nvSpPr>
          <p:cNvPr id="21507" name="Rectangle 2"/>
          <p:cNvSpPr>
            <a:spLocks noGrp="1" noChangeArrowheads="1"/>
          </p:cNvSpPr>
          <p:nvPr>
            <p:ph idx="1"/>
          </p:nvPr>
        </p:nvSpPr>
        <p:spPr>
          <a:xfrm>
            <a:off x="381000" y="1828800"/>
            <a:ext cx="8534400" cy="4343400"/>
          </a:xfrm>
        </p:spPr>
        <p:txBody>
          <a:bodyPr rIns="30479"/>
          <a:lstStyle/>
          <a:p>
            <a:pPr eaLnBrk="1" hangingPunct="1"/>
            <a:r>
              <a:rPr lang="en-US" dirty="0"/>
              <a:t>Exam 1 </a:t>
            </a:r>
            <a:r>
              <a:rPr lang="en-US" dirty="0" smtClean="0"/>
              <a:t>(Ch. 1 - 4)*	</a:t>
            </a:r>
            <a:r>
              <a:rPr lang="en-US" dirty="0" smtClean="0">
                <a:latin typeface="ヒラギノ角ゴ ProN W3" charset="-128"/>
                <a:sym typeface="ヒラギノ角ゴ ProN W3" charset="-128"/>
              </a:rPr>
              <a:t>	</a:t>
            </a:r>
            <a:r>
              <a:rPr lang="en-US" dirty="0">
                <a:latin typeface="ヒラギノ角ゴ ProN W3" charset="-128"/>
                <a:sym typeface="ヒラギノ角ゴ ProN W3" charset="-128"/>
              </a:rPr>
              <a:t>		</a:t>
            </a:r>
            <a:r>
              <a:rPr lang="en-US" dirty="0" smtClean="0"/>
              <a:t>250</a:t>
            </a:r>
          </a:p>
          <a:p>
            <a:pPr eaLnBrk="1" hangingPunct="1"/>
            <a:r>
              <a:rPr lang="en-US" dirty="0"/>
              <a:t>Exam 2 </a:t>
            </a:r>
            <a:r>
              <a:rPr lang="en-US" dirty="0" smtClean="0"/>
              <a:t>(Ch. 5- 9)</a:t>
            </a:r>
            <a:r>
              <a:rPr lang="en-US" dirty="0">
                <a:latin typeface="ヒラギノ角ゴ ProN W3" charset="-128"/>
                <a:sym typeface="ヒラギノ角ゴ ProN W3" charset="-128"/>
              </a:rPr>
              <a:t>				</a:t>
            </a:r>
            <a:r>
              <a:rPr lang="en-US" dirty="0" smtClean="0"/>
              <a:t>250</a:t>
            </a:r>
          </a:p>
          <a:p>
            <a:pPr eaLnBrk="1" hangingPunct="1"/>
            <a:r>
              <a:rPr lang="en-US" dirty="0" smtClean="0"/>
              <a:t>Access Control Simulation	</a:t>
            </a:r>
            <a:r>
              <a:rPr lang="en-US" dirty="0" smtClean="0">
                <a:latin typeface="ヒラギノ角ゴ ProN W3" charset="-128"/>
                <a:sym typeface="ヒラギノ角ゴ ProN W3" charset="-128"/>
              </a:rPr>
              <a:t>	</a:t>
            </a:r>
            <a:r>
              <a:rPr lang="en-US" dirty="0" smtClean="0"/>
              <a:t>100</a:t>
            </a:r>
          </a:p>
          <a:p>
            <a:pPr eaLnBrk="1" hangingPunct="1"/>
            <a:r>
              <a:rPr lang="en-US" dirty="0" smtClean="0">
                <a:sym typeface="ヒラギノ角ゴ ProN W3" charset="-128"/>
              </a:rPr>
              <a:t>Discussions		</a:t>
            </a:r>
            <a:r>
              <a:rPr lang="en-US" dirty="0" smtClean="0">
                <a:latin typeface="ヒラギノ角ゴ ProN W3" charset="-128"/>
                <a:sym typeface="ヒラギノ角ゴ ProN W3" charset="-128"/>
              </a:rPr>
              <a:t>	</a:t>
            </a:r>
            <a:r>
              <a:rPr lang="en-US" dirty="0">
                <a:latin typeface="ヒラギノ角ゴ ProN W3" charset="-128"/>
                <a:sym typeface="ヒラギノ角ゴ ProN W3" charset="-128"/>
              </a:rPr>
              <a:t>	</a:t>
            </a:r>
            <a:r>
              <a:rPr lang="en-US" dirty="0" smtClean="0">
                <a:latin typeface="ヒラギノ角ゴ ProN W3" charset="-128"/>
                <a:sym typeface="ヒラギノ角ゴ ProN W3" charset="-128"/>
              </a:rPr>
              <a:t>	</a:t>
            </a:r>
            <a:r>
              <a:rPr lang="en-US" dirty="0" smtClean="0"/>
              <a:t>100</a:t>
            </a:r>
          </a:p>
          <a:p>
            <a:pPr eaLnBrk="1" hangingPunct="1"/>
            <a:r>
              <a:rPr lang="en-US" dirty="0" smtClean="0">
                <a:sym typeface="ヒラギノ角ゴ ProN W3" charset="-128"/>
              </a:rPr>
              <a:t>Research Paper	</a:t>
            </a:r>
            <a:r>
              <a:rPr lang="en-US" dirty="0" smtClean="0">
                <a:latin typeface="ヒラギノ角ゴ ProN W3" charset="-128"/>
                <a:sym typeface="ヒラギノ角ゴ ProN W3" charset="-128"/>
              </a:rPr>
              <a:t>	</a:t>
            </a:r>
            <a:r>
              <a:rPr lang="en-US" dirty="0">
                <a:latin typeface="ヒラギノ角ゴ ProN W3" charset="-128"/>
                <a:sym typeface="ヒラギノ角ゴ ProN W3" charset="-128"/>
              </a:rPr>
              <a:t>	</a:t>
            </a:r>
            <a:r>
              <a:rPr lang="en-US" dirty="0" smtClean="0">
                <a:latin typeface="ヒラギノ角ゴ ProN W3" charset="-128"/>
                <a:sym typeface="ヒラギノ角ゴ ProN W3" charset="-128"/>
              </a:rPr>
              <a:t>	</a:t>
            </a:r>
            <a:r>
              <a:rPr lang="en-US" dirty="0" smtClean="0"/>
              <a:t>200</a:t>
            </a:r>
          </a:p>
          <a:p>
            <a:pPr eaLnBrk="1" hangingPunct="1"/>
            <a:r>
              <a:rPr lang="en-US" dirty="0" smtClean="0"/>
              <a:t>Research Paper – Presentation	   50</a:t>
            </a:r>
          </a:p>
          <a:p>
            <a:pPr eaLnBrk="1" hangingPunct="1"/>
            <a:r>
              <a:rPr lang="en-US" dirty="0"/>
              <a:t>Total Points</a:t>
            </a:r>
            <a:r>
              <a:rPr lang="en-US" dirty="0">
                <a:latin typeface="ヒラギノ角ゴ ProN W3" charset="-128"/>
                <a:sym typeface="ヒラギノ角ゴ ProN W3" charset="-128"/>
              </a:rPr>
              <a:t>				</a:t>
            </a:r>
            <a:r>
              <a:rPr lang="en-US" dirty="0" smtClean="0">
                <a:latin typeface="ヒラギノ角ゴ ProN W3" charset="-128"/>
                <a:sym typeface="ヒラギノ角ゴ ProN W3" charset="-128"/>
              </a:rPr>
              <a:t>	</a:t>
            </a:r>
            <a:r>
              <a:rPr lang="en-US" dirty="0" smtClean="0">
                <a:sym typeface="ヒラギノ角ゴ ProN W3" charset="-128"/>
              </a:rPr>
              <a:t>950</a:t>
            </a:r>
            <a:endParaRPr lang="en-US" dirty="0"/>
          </a:p>
        </p:txBody>
      </p:sp>
    </p:spTree>
  </p:cSld>
  <p:clrMapOvr>
    <a:masterClrMapping/>
  </p:clrMapOvr>
  <p:transition xmlns:p14="http://schemas.microsoft.com/office/powerpoint/2010/main">
    <p:push dir="u"/>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p:cNvSpPr>
            <a:spLocks noGrp="1" noChangeArrowheads="1"/>
          </p:cNvSpPr>
          <p:nvPr>
            <p:ph type="title"/>
          </p:nvPr>
        </p:nvSpPr>
        <p:spPr/>
        <p:txBody>
          <a:bodyPr rIns="30479"/>
          <a:lstStyle/>
          <a:p>
            <a:pPr eaLnBrk="1" hangingPunct="1"/>
            <a:r>
              <a:rPr lang="en-US"/>
              <a:t>Grading Scale</a:t>
            </a:r>
          </a:p>
        </p:txBody>
      </p:sp>
      <p:sp>
        <p:nvSpPr>
          <p:cNvPr id="8194" name="Rectangle 2"/>
          <p:cNvSpPr>
            <a:spLocks noGrp="1" noChangeArrowheads="1"/>
          </p:cNvSpPr>
          <p:nvPr>
            <p:ph idx="1"/>
          </p:nvPr>
        </p:nvSpPr>
        <p:spPr>
          <a:xfrm>
            <a:off x="533400" y="2057400"/>
            <a:ext cx="3810000" cy="4114800"/>
          </a:xfrm>
        </p:spPr>
        <p:txBody>
          <a:bodyPr rIns="30479" rtlCol="0">
            <a:normAutofit lnSpcReduction="10000"/>
          </a:bodyPr>
          <a:lstStyle/>
          <a:p>
            <a:pPr eaLnBrk="1" fontAlgn="auto" hangingPunct="1">
              <a:lnSpc>
                <a:spcPct val="90000"/>
              </a:lnSpc>
              <a:spcAft>
                <a:spcPts val="0"/>
              </a:spcAft>
              <a:buFont typeface="Arial Narrow" charset="0"/>
              <a:buChar char="•"/>
              <a:defRPr/>
            </a:pPr>
            <a:r>
              <a:rPr lang="en-US" sz="2800" dirty="0">
                <a:latin typeface="Arial Narrow" charset="0"/>
                <a:ea typeface="Arial Narrow" charset="0"/>
                <a:cs typeface="Arial Narrow" charset="0"/>
                <a:sym typeface="Arial Narrow" charset="0"/>
              </a:rPr>
              <a:t>A 4.00 100-93</a:t>
            </a:r>
            <a:r>
              <a:rPr lang="en-US" sz="2800" dirty="0">
                <a:ea typeface="+mn-ea"/>
                <a:cs typeface="+mn-cs"/>
              </a:rPr>
              <a:t> </a:t>
            </a:r>
            <a:endParaRPr lang="en-US" dirty="0">
              <a:ea typeface="+mn-ea"/>
              <a:cs typeface="+mn-cs"/>
            </a:endParaRPr>
          </a:p>
          <a:p>
            <a:pPr eaLnBrk="1" fontAlgn="auto" hangingPunct="1">
              <a:lnSpc>
                <a:spcPct val="90000"/>
              </a:lnSpc>
              <a:spcAft>
                <a:spcPts val="0"/>
              </a:spcAft>
              <a:buFont typeface="Arial Narrow" charset="0"/>
              <a:buChar char="•"/>
              <a:defRPr/>
            </a:pPr>
            <a:r>
              <a:rPr lang="en-US" sz="2800" dirty="0">
                <a:latin typeface="Arial Narrow" charset="0"/>
                <a:ea typeface="Arial Narrow" charset="0"/>
                <a:cs typeface="Arial Narrow" charset="0"/>
                <a:sym typeface="Arial Narrow" charset="0"/>
              </a:rPr>
              <a:t>A- 3.75 92-90</a:t>
            </a:r>
            <a:endParaRPr lang="en-US" sz="2800" dirty="0">
              <a:latin typeface="Arial Narrow" charset="0"/>
              <a:ea typeface="+mn-ea"/>
              <a:cs typeface="+mn-cs"/>
              <a:sym typeface="Arial Narrow" charset="0"/>
            </a:endParaRPr>
          </a:p>
          <a:p>
            <a:pPr eaLnBrk="1" fontAlgn="auto" hangingPunct="1">
              <a:lnSpc>
                <a:spcPct val="90000"/>
              </a:lnSpc>
              <a:spcAft>
                <a:spcPts val="0"/>
              </a:spcAft>
              <a:buFont typeface="Arial Narrow" charset="0"/>
              <a:buChar char="•"/>
              <a:defRPr/>
            </a:pPr>
            <a:r>
              <a:rPr lang="en-US" sz="2800" dirty="0">
                <a:latin typeface="Arial Narrow" charset="0"/>
                <a:ea typeface="Arial Narrow" charset="0"/>
                <a:cs typeface="Arial Narrow" charset="0"/>
                <a:sym typeface="Arial Narrow" charset="0"/>
              </a:rPr>
              <a:t>B+ 3.25 89-86</a:t>
            </a:r>
            <a:endParaRPr lang="en-US" sz="2800" dirty="0">
              <a:latin typeface="Arial Narrow" charset="0"/>
              <a:ea typeface="+mn-ea"/>
              <a:cs typeface="+mn-cs"/>
              <a:sym typeface="Arial Narrow" charset="0"/>
            </a:endParaRPr>
          </a:p>
          <a:p>
            <a:pPr eaLnBrk="1" fontAlgn="auto" hangingPunct="1">
              <a:lnSpc>
                <a:spcPct val="90000"/>
              </a:lnSpc>
              <a:spcAft>
                <a:spcPts val="0"/>
              </a:spcAft>
              <a:buFont typeface="Arial Narrow" charset="0"/>
              <a:buChar char="•"/>
              <a:defRPr/>
            </a:pPr>
            <a:r>
              <a:rPr lang="en-US" sz="2800" dirty="0">
                <a:latin typeface="Arial Narrow" charset="0"/>
                <a:ea typeface="Arial Narrow" charset="0"/>
                <a:cs typeface="Arial Narrow" charset="0"/>
                <a:sym typeface="Arial Narrow" charset="0"/>
              </a:rPr>
              <a:t>B 3.00 85-83</a:t>
            </a:r>
            <a:r>
              <a:rPr lang="en-US" sz="2800" dirty="0">
                <a:ea typeface="+mn-ea"/>
                <a:cs typeface="+mn-cs"/>
              </a:rPr>
              <a:t> </a:t>
            </a:r>
            <a:endParaRPr lang="en-US" dirty="0">
              <a:ea typeface="+mn-ea"/>
              <a:cs typeface="+mn-cs"/>
            </a:endParaRPr>
          </a:p>
          <a:p>
            <a:pPr eaLnBrk="1" fontAlgn="auto" hangingPunct="1">
              <a:lnSpc>
                <a:spcPct val="90000"/>
              </a:lnSpc>
              <a:spcAft>
                <a:spcPts val="0"/>
              </a:spcAft>
              <a:buFont typeface="Arial Narrow" charset="0"/>
              <a:buChar char="•"/>
              <a:defRPr/>
            </a:pPr>
            <a:r>
              <a:rPr lang="en-US" sz="2800" dirty="0">
                <a:latin typeface="Arial Narrow" charset="0"/>
                <a:ea typeface="Arial Narrow" charset="0"/>
                <a:cs typeface="Arial Narrow" charset="0"/>
                <a:sym typeface="Arial Narrow" charset="0"/>
              </a:rPr>
              <a:t>B- 2.75 82-80</a:t>
            </a:r>
            <a:endParaRPr lang="en-US" sz="2800" dirty="0">
              <a:latin typeface="Arial Narrow" charset="0"/>
              <a:ea typeface="+mn-ea"/>
              <a:cs typeface="+mn-cs"/>
              <a:sym typeface="Arial Narrow" charset="0"/>
            </a:endParaRPr>
          </a:p>
          <a:p>
            <a:pPr eaLnBrk="1" fontAlgn="auto" hangingPunct="1">
              <a:lnSpc>
                <a:spcPct val="90000"/>
              </a:lnSpc>
              <a:spcAft>
                <a:spcPts val="0"/>
              </a:spcAft>
              <a:buFont typeface="Arial Narrow" charset="0"/>
              <a:buChar char="•"/>
              <a:defRPr/>
            </a:pPr>
            <a:r>
              <a:rPr lang="en-US" sz="2800" dirty="0">
                <a:latin typeface="Arial Narrow" charset="0"/>
                <a:ea typeface="Arial Narrow" charset="0"/>
                <a:cs typeface="Arial Narrow" charset="0"/>
                <a:sym typeface="Arial Narrow" charset="0"/>
              </a:rPr>
              <a:t>C+ 2.25 79-76</a:t>
            </a:r>
            <a:endParaRPr lang="en-US" sz="2800" dirty="0">
              <a:latin typeface="Arial Narrow" charset="0"/>
              <a:ea typeface="+mn-ea"/>
              <a:cs typeface="+mn-cs"/>
              <a:sym typeface="Arial Narrow" charset="0"/>
            </a:endParaRPr>
          </a:p>
          <a:p>
            <a:pPr eaLnBrk="1" fontAlgn="auto" hangingPunct="1">
              <a:lnSpc>
                <a:spcPct val="90000"/>
              </a:lnSpc>
              <a:spcAft>
                <a:spcPts val="0"/>
              </a:spcAft>
              <a:buFont typeface="Arial Narrow" charset="0"/>
              <a:buChar char="•"/>
              <a:defRPr/>
            </a:pPr>
            <a:r>
              <a:rPr lang="en-US" sz="2800" dirty="0">
                <a:latin typeface="Arial Narrow" charset="0"/>
                <a:ea typeface="Arial Narrow" charset="0"/>
                <a:cs typeface="Arial Narrow" charset="0"/>
                <a:sym typeface="Arial Narrow" charset="0"/>
              </a:rPr>
              <a:t>C 2.00 75-73</a:t>
            </a:r>
            <a:r>
              <a:rPr lang="en-US" sz="2800" dirty="0">
                <a:ea typeface="+mn-ea"/>
                <a:cs typeface="+mn-cs"/>
              </a:rPr>
              <a:t> </a:t>
            </a:r>
          </a:p>
        </p:txBody>
      </p:sp>
      <p:sp>
        <p:nvSpPr>
          <p:cNvPr id="22532" name="Rectangle 3"/>
          <p:cNvSpPr>
            <a:spLocks/>
          </p:cNvSpPr>
          <p:nvPr/>
        </p:nvSpPr>
        <p:spPr bwMode="auto">
          <a:xfrm>
            <a:off x="4648200" y="2743200"/>
            <a:ext cx="3848100" cy="1892300"/>
          </a:xfrm>
          <a:prstGeom prst="rect">
            <a:avLst/>
          </a:prstGeom>
          <a:noFill/>
          <a:ln w="12700">
            <a:noFill/>
            <a:miter lim="800000"/>
            <a:headEnd/>
            <a:tailEnd/>
          </a:ln>
        </p:spPr>
        <p:txBody>
          <a:bodyPr lIns="0" tIns="0" rIns="40639" bIns="0">
            <a:prstTxWarp prst="textNoShape">
              <a:avLst/>
            </a:prstTxWarp>
          </a:bodyPr>
          <a:lstStyle/>
          <a:p>
            <a:pPr marL="382588" indent="-342900">
              <a:lnSpc>
                <a:spcPct val="90000"/>
              </a:lnSpc>
              <a:spcBef>
                <a:spcPts val="538"/>
              </a:spcBef>
              <a:buClr>
                <a:srgbClr val="000000"/>
              </a:buClr>
              <a:buSzPct val="100000"/>
              <a:buFont typeface="Arial Narrow" charset="0"/>
              <a:buChar char="•"/>
            </a:pPr>
            <a:r>
              <a:rPr lang="en-US" sz="2400">
                <a:solidFill>
                  <a:schemeClr val="tx1"/>
                </a:solidFill>
                <a:latin typeface="Arial Narrow" charset="0"/>
                <a:ea typeface="Arial Narrow" charset="0"/>
                <a:cs typeface="Arial Narrow" charset="0"/>
                <a:sym typeface="Arial Narrow" charset="0"/>
              </a:rPr>
              <a:t>C- 1.75 72-70</a:t>
            </a:r>
          </a:p>
          <a:p>
            <a:pPr marL="382588" indent="-342900">
              <a:lnSpc>
                <a:spcPct val="90000"/>
              </a:lnSpc>
              <a:spcBef>
                <a:spcPts val="538"/>
              </a:spcBef>
              <a:buClr>
                <a:srgbClr val="000000"/>
              </a:buClr>
              <a:buSzPct val="100000"/>
              <a:buFont typeface="Arial Narrow" charset="0"/>
              <a:buChar char="•"/>
            </a:pPr>
            <a:r>
              <a:rPr lang="en-US" sz="2400">
                <a:solidFill>
                  <a:schemeClr val="tx1"/>
                </a:solidFill>
                <a:latin typeface="Arial Narrow" charset="0"/>
                <a:ea typeface="Arial Narrow" charset="0"/>
                <a:cs typeface="Arial Narrow" charset="0"/>
                <a:sym typeface="Arial Narrow" charset="0"/>
              </a:rPr>
              <a:t>D+ 1.25 69-66</a:t>
            </a:r>
            <a:r>
              <a:rPr lang="en-US" sz="2400">
                <a:solidFill>
                  <a:schemeClr val="tx1"/>
                </a:solidFill>
                <a:ea typeface="Arial" charset="0"/>
                <a:cs typeface="Arial" charset="0"/>
              </a:rPr>
              <a:t> </a:t>
            </a:r>
          </a:p>
          <a:p>
            <a:pPr marL="382588" indent="-342900">
              <a:lnSpc>
                <a:spcPct val="90000"/>
              </a:lnSpc>
              <a:spcBef>
                <a:spcPts val="538"/>
              </a:spcBef>
              <a:buClr>
                <a:srgbClr val="000000"/>
              </a:buClr>
              <a:buSzPct val="100000"/>
              <a:buFont typeface="Arial Narrow" charset="0"/>
              <a:buChar char="•"/>
            </a:pPr>
            <a:r>
              <a:rPr lang="en-US" sz="2400">
                <a:solidFill>
                  <a:schemeClr val="tx1"/>
                </a:solidFill>
                <a:latin typeface="Arial Narrow" charset="0"/>
                <a:ea typeface="Arial Narrow" charset="0"/>
                <a:cs typeface="Arial Narrow" charset="0"/>
                <a:sym typeface="Arial Narrow" charset="0"/>
              </a:rPr>
              <a:t>D 1.00 65-63</a:t>
            </a:r>
            <a:r>
              <a:rPr lang="en-US" sz="2400">
                <a:solidFill>
                  <a:schemeClr val="tx1"/>
                </a:solidFill>
                <a:ea typeface="Arial" charset="0"/>
                <a:cs typeface="Arial" charset="0"/>
              </a:rPr>
              <a:t> </a:t>
            </a:r>
          </a:p>
          <a:p>
            <a:pPr marL="382588" indent="-342900">
              <a:lnSpc>
                <a:spcPct val="90000"/>
              </a:lnSpc>
              <a:spcBef>
                <a:spcPts val="538"/>
              </a:spcBef>
              <a:buClr>
                <a:srgbClr val="000000"/>
              </a:buClr>
              <a:buSzPct val="100000"/>
              <a:buFont typeface="Arial Narrow" charset="0"/>
              <a:buChar char="•"/>
            </a:pPr>
            <a:r>
              <a:rPr lang="en-US" sz="2400">
                <a:solidFill>
                  <a:schemeClr val="tx1"/>
                </a:solidFill>
                <a:latin typeface="Arial Narrow" charset="0"/>
                <a:ea typeface="Arial Narrow" charset="0"/>
                <a:cs typeface="Arial Narrow" charset="0"/>
                <a:sym typeface="Arial Narrow" charset="0"/>
              </a:rPr>
              <a:t>D- 0.75 62-60</a:t>
            </a:r>
            <a:r>
              <a:rPr lang="en-US" sz="2400">
                <a:solidFill>
                  <a:schemeClr val="tx1"/>
                </a:solidFill>
                <a:ea typeface="Arial" charset="0"/>
                <a:cs typeface="Arial" charset="0"/>
              </a:rPr>
              <a:t> </a:t>
            </a:r>
          </a:p>
          <a:p>
            <a:pPr marL="382588" indent="-342900">
              <a:lnSpc>
                <a:spcPct val="90000"/>
              </a:lnSpc>
              <a:spcBef>
                <a:spcPts val="538"/>
              </a:spcBef>
              <a:buClr>
                <a:srgbClr val="000000"/>
              </a:buClr>
              <a:buSzPct val="100000"/>
              <a:buFont typeface="Arial Narrow" charset="0"/>
              <a:buChar char="•"/>
            </a:pPr>
            <a:r>
              <a:rPr lang="en-US" sz="2400">
                <a:solidFill>
                  <a:schemeClr val="tx1"/>
                </a:solidFill>
                <a:latin typeface="Arial Narrow" charset="0"/>
                <a:ea typeface="Arial Narrow" charset="0"/>
                <a:cs typeface="Arial Narrow" charset="0"/>
                <a:sym typeface="Arial Narrow" charset="0"/>
              </a:rPr>
              <a:t>F 0.00 &lt;59</a:t>
            </a:r>
          </a:p>
        </p:txBody>
      </p:sp>
    </p:spTree>
  </p:cSld>
  <p:clrMapOvr>
    <a:masterClrMapping/>
  </p:clrMapOvr>
  <p:transition xmlns:p14="http://schemas.microsoft.com/office/powerpoint/2010/main">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
          <p:cNvSpPr>
            <a:spLocks noGrp="1" noChangeArrowheads="1"/>
          </p:cNvSpPr>
          <p:nvPr>
            <p:ph type="title"/>
          </p:nvPr>
        </p:nvSpPr>
        <p:spPr/>
        <p:txBody>
          <a:bodyPr rIns="30479"/>
          <a:lstStyle/>
          <a:p>
            <a:pPr eaLnBrk="1" hangingPunct="1"/>
            <a:r>
              <a:rPr lang="en-US" dirty="0"/>
              <a:t>Exams</a:t>
            </a:r>
          </a:p>
        </p:txBody>
      </p:sp>
      <p:sp>
        <p:nvSpPr>
          <p:cNvPr id="24579" name="Rectangle 2"/>
          <p:cNvSpPr>
            <a:spLocks noGrp="1" noChangeArrowheads="1"/>
          </p:cNvSpPr>
          <p:nvPr>
            <p:ph idx="1"/>
          </p:nvPr>
        </p:nvSpPr>
        <p:spPr/>
        <p:txBody>
          <a:bodyPr rIns="30479"/>
          <a:lstStyle/>
          <a:p>
            <a:pPr eaLnBrk="1" hangingPunct="1"/>
            <a:r>
              <a:rPr lang="en-US" dirty="0" smtClean="0"/>
              <a:t>Two Part Exams</a:t>
            </a:r>
          </a:p>
          <a:p>
            <a:pPr lvl="1" eaLnBrk="1" hangingPunct="1"/>
            <a:r>
              <a:rPr lang="en-US" dirty="0" smtClean="0"/>
              <a:t>1</a:t>
            </a:r>
            <a:r>
              <a:rPr lang="en-US" baseline="30000" dirty="0" smtClean="0"/>
              <a:t>st</a:t>
            </a:r>
            <a:r>
              <a:rPr lang="en-US" dirty="0" smtClean="0"/>
              <a:t> Part</a:t>
            </a:r>
          </a:p>
          <a:p>
            <a:pPr lvl="2" eaLnBrk="1" hangingPunct="1"/>
            <a:r>
              <a:rPr lang="en-US" dirty="0" smtClean="0"/>
              <a:t>Multiple </a:t>
            </a:r>
            <a:r>
              <a:rPr lang="en-US" dirty="0"/>
              <a:t>choice</a:t>
            </a:r>
          </a:p>
          <a:p>
            <a:pPr lvl="2" eaLnBrk="1" hangingPunct="1"/>
            <a:r>
              <a:rPr lang="en-US" dirty="0" smtClean="0"/>
              <a:t>Matching</a:t>
            </a:r>
          </a:p>
          <a:p>
            <a:pPr lvl="1" eaLnBrk="1" hangingPunct="1"/>
            <a:r>
              <a:rPr lang="en-US" dirty="0" smtClean="0"/>
              <a:t>2</a:t>
            </a:r>
            <a:r>
              <a:rPr lang="en-US" baseline="30000" dirty="0" smtClean="0"/>
              <a:t>nd</a:t>
            </a:r>
            <a:r>
              <a:rPr lang="en-US" dirty="0" smtClean="0"/>
              <a:t> Part</a:t>
            </a:r>
          </a:p>
          <a:p>
            <a:pPr lvl="2" eaLnBrk="1" hangingPunct="1"/>
            <a:r>
              <a:rPr lang="en-US" dirty="0"/>
              <a:t>Short-</a:t>
            </a:r>
            <a:r>
              <a:rPr lang="en-US" dirty="0" smtClean="0"/>
              <a:t>answer / Essay (with Notes/Book)</a:t>
            </a:r>
          </a:p>
          <a:p>
            <a:pPr eaLnBrk="1" hangingPunct="1">
              <a:buNone/>
            </a:pPr>
            <a:endParaRPr lang="en-US" dirty="0" smtClean="0"/>
          </a:p>
        </p:txBody>
      </p:sp>
    </p:spTree>
  </p:cSld>
  <p:clrMapOvr>
    <a:masterClrMapping/>
  </p:clrMapOvr>
  <p:transition xmlns:p14="http://schemas.microsoft.com/office/powerpoint/2010/main">
    <p:push dir="u"/>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p:cNvSpPr>
            <a:spLocks noGrp="1" noChangeArrowheads="1"/>
          </p:cNvSpPr>
          <p:nvPr>
            <p:ph type="title"/>
          </p:nvPr>
        </p:nvSpPr>
        <p:spPr>
          <a:xfrm>
            <a:off x="609600" y="381000"/>
            <a:ext cx="7772400" cy="914400"/>
          </a:xfrm>
        </p:spPr>
        <p:txBody>
          <a:bodyPr rIns="30479"/>
          <a:lstStyle/>
          <a:p>
            <a:pPr eaLnBrk="1" hangingPunct="1"/>
            <a:r>
              <a:rPr lang="en-US"/>
              <a:t>WikiSpace</a:t>
            </a:r>
          </a:p>
        </p:txBody>
      </p:sp>
      <p:sp>
        <p:nvSpPr>
          <p:cNvPr id="12290" name="Rectangle 2"/>
          <p:cNvSpPr>
            <a:spLocks noGrp="1" noChangeArrowheads="1"/>
          </p:cNvSpPr>
          <p:nvPr>
            <p:ph idx="1"/>
          </p:nvPr>
        </p:nvSpPr>
        <p:spPr>
          <a:xfrm>
            <a:off x="762000" y="1676400"/>
            <a:ext cx="7924800" cy="4724400"/>
          </a:xfrm>
        </p:spPr>
        <p:txBody>
          <a:bodyPr rIns="30479">
            <a:normAutofit/>
          </a:bodyPr>
          <a:lstStyle/>
          <a:p>
            <a:pPr eaLnBrk="1" hangingPunct="1">
              <a:lnSpc>
                <a:spcPct val="80000"/>
              </a:lnSpc>
            </a:pPr>
            <a:r>
              <a:rPr lang="en-US" sz="2000" dirty="0"/>
              <a:t>E-mail Invitation or Click “Join” button</a:t>
            </a:r>
          </a:p>
          <a:p>
            <a:pPr marL="782638" lvl="1" eaLnBrk="1" hangingPunct="1">
              <a:lnSpc>
                <a:spcPct val="80000"/>
              </a:lnSpc>
            </a:pPr>
            <a:r>
              <a:rPr lang="en-US" sz="1800" dirty="0"/>
              <a:t>Join if you haven’t</a:t>
            </a:r>
          </a:p>
          <a:p>
            <a:pPr eaLnBrk="1" hangingPunct="1">
              <a:lnSpc>
                <a:spcPct val="80000"/>
              </a:lnSpc>
            </a:pPr>
            <a:r>
              <a:rPr lang="en-US" sz="2000" dirty="0"/>
              <a:t>Collaborative Web Pages</a:t>
            </a:r>
          </a:p>
          <a:p>
            <a:pPr marL="782638" lvl="1" eaLnBrk="1" hangingPunct="1">
              <a:lnSpc>
                <a:spcPct val="80000"/>
              </a:lnSpc>
            </a:pPr>
            <a:r>
              <a:rPr lang="en-US" sz="1800" dirty="0"/>
              <a:t>You can Add material to any page</a:t>
            </a:r>
          </a:p>
          <a:p>
            <a:pPr marL="782638" lvl="1" eaLnBrk="1" hangingPunct="1">
              <a:lnSpc>
                <a:spcPct val="80000"/>
              </a:lnSpc>
            </a:pPr>
            <a:r>
              <a:rPr lang="en-US" sz="1800" dirty="0"/>
              <a:t>You can Edit material already posted to a page</a:t>
            </a:r>
          </a:p>
          <a:p>
            <a:pPr marL="782638" lvl="1" eaLnBrk="1" hangingPunct="1">
              <a:lnSpc>
                <a:spcPct val="80000"/>
              </a:lnSpc>
            </a:pPr>
            <a:r>
              <a:rPr lang="en-US" sz="1800" dirty="0"/>
              <a:t>You can Delete material posted to a page</a:t>
            </a:r>
          </a:p>
          <a:p>
            <a:pPr marL="782638" lvl="1" eaLnBrk="1" hangingPunct="1">
              <a:lnSpc>
                <a:spcPct val="80000"/>
              </a:lnSpc>
            </a:pPr>
            <a:r>
              <a:rPr lang="en-US" sz="1800" dirty="0"/>
              <a:t>You can Create a new page with new material</a:t>
            </a:r>
          </a:p>
          <a:p>
            <a:pPr eaLnBrk="1" hangingPunct="1">
              <a:lnSpc>
                <a:spcPct val="80000"/>
              </a:lnSpc>
            </a:pPr>
            <a:r>
              <a:rPr lang="en-US" sz="2000" dirty="0"/>
              <a:t>Material</a:t>
            </a:r>
          </a:p>
          <a:p>
            <a:pPr marL="782638" lvl="1" eaLnBrk="1" hangingPunct="1">
              <a:lnSpc>
                <a:spcPct val="80000"/>
              </a:lnSpc>
            </a:pPr>
            <a:r>
              <a:rPr lang="en-US" sz="1800" dirty="0"/>
              <a:t>text content</a:t>
            </a:r>
          </a:p>
          <a:p>
            <a:pPr marL="782638" lvl="1" eaLnBrk="1" hangingPunct="1">
              <a:lnSpc>
                <a:spcPct val="80000"/>
              </a:lnSpc>
            </a:pPr>
            <a:r>
              <a:rPr lang="en-US" sz="1800" dirty="0"/>
              <a:t>Hyperlinks</a:t>
            </a:r>
          </a:p>
          <a:p>
            <a:pPr marL="1182688" lvl="2" eaLnBrk="1" hangingPunct="1">
              <a:lnSpc>
                <a:spcPct val="80000"/>
              </a:lnSpc>
            </a:pPr>
            <a:r>
              <a:rPr lang="en-US" sz="1600" dirty="0"/>
              <a:t>WebPages, Podcasts, Video, Audio, etc</a:t>
            </a:r>
            <a:r>
              <a:rPr lang="en-US" sz="1600" dirty="0" smtClean="0"/>
              <a:t>.</a:t>
            </a:r>
          </a:p>
          <a:p>
            <a:pPr marL="563563" eaLnBrk="1" hangingPunct="1">
              <a:lnSpc>
                <a:spcPct val="80000"/>
              </a:lnSpc>
            </a:pPr>
            <a:r>
              <a:rPr lang="en-US" sz="2000" dirty="0" smtClean="0"/>
              <a:t>Group Research/Project Paper</a:t>
            </a:r>
          </a:p>
          <a:p>
            <a:pPr marL="900113" lvl="1" eaLnBrk="1" hangingPunct="1">
              <a:lnSpc>
                <a:spcPct val="80000"/>
              </a:lnSpc>
            </a:pPr>
            <a:r>
              <a:rPr lang="en-US" sz="1800" dirty="0" smtClean="0"/>
              <a:t>Each group will have its own Team </a:t>
            </a:r>
            <a:r>
              <a:rPr lang="en-US" sz="1800" dirty="0" err="1" smtClean="0"/>
              <a:t>page(s</a:t>
            </a:r>
            <a:r>
              <a:rPr lang="en-US" sz="1800" dirty="0" smtClean="0"/>
              <a:t>) for supporting collaborative work.</a:t>
            </a:r>
            <a:endParaRPr lang="en-US" sz="1800" dirty="0"/>
          </a:p>
        </p:txBody>
      </p:sp>
    </p:spTree>
  </p:cSld>
  <p:clrMapOvr>
    <a:masterClrMapping/>
  </p:clrMapOvr>
  <p:transition xmlns:p14="http://schemas.microsoft.com/office/powerpoint/2010/main">
    <p:push dir="u"/>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p:cNvSpPr>
            <a:spLocks noGrp="1" noChangeArrowheads="1"/>
          </p:cNvSpPr>
          <p:nvPr>
            <p:ph type="title"/>
          </p:nvPr>
        </p:nvSpPr>
        <p:spPr/>
        <p:txBody>
          <a:bodyPr rIns="30479"/>
          <a:lstStyle/>
          <a:p>
            <a:pPr eaLnBrk="1" hangingPunct="1"/>
            <a:r>
              <a:rPr lang="en-US"/>
              <a:t>Wiki Pages to Update</a:t>
            </a:r>
          </a:p>
        </p:txBody>
      </p:sp>
      <p:sp>
        <p:nvSpPr>
          <p:cNvPr id="27651" name="Rectangle 2"/>
          <p:cNvSpPr>
            <a:spLocks noGrp="1" noChangeArrowheads="1"/>
          </p:cNvSpPr>
          <p:nvPr>
            <p:ph idx="1"/>
          </p:nvPr>
        </p:nvSpPr>
        <p:spPr/>
        <p:txBody>
          <a:bodyPr rIns="30479"/>
          <a:lstStyle/>
          <a:p>
            <a:pPr eaLnBrk="1" hangingPunct="1"/>
            <a:r>
              <a:rPr lang="en-US" dirty="0" smtClean="0">
                <a:hlinkClick r:id="rId2"/>
              </a:rPr>
              <a:t>Security in the News</a:t>
            </a:r>
            <a:endParaRPr lang="en-US" dirty="0"/>
          </a:p>
        </p:txBody>
      </p:sp>
    </p:spTree>
  </p:cSld>
  <p:clrMapOvr>
    <a:masterClrMapping/>
  </p:clrMapOvr>
  <p:transition xmlns:p14="http://schemas.microsoft.com/office/powerpoint/2010/main">
    <p:push dir="u"/>
  </p:transition>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hibit">
  <a:themeElements>
    <a:clrScheme name="Exhibit">
      <a:dk1>
        <a:sysClr val="windowText" lastClr="000000"/>
      </a:dk1>
      <a:lt1>
        <a:sysClr val="window" lastClr="FFFFFF"/>
      </a:lt1>
      <a:dk2>
        <a:srgbClr val="1C3264"/>
      </a:dk2>
      <a:lt2>
        <a:srgbClr val="CCCCCC"/>
      </a:lt2>
      <a:accent1>
        <a:srgbClr val="3399FF"/>
      </a:accent1>
      <a:accent2>
        <a:srgbClr val="69FFFF"/>
      </a:accent2>
      <a:accent3>
        <a:srgbClr val="CCFF33"/>
      </a:accent3>
      <a:accent4>
        <a:srgbClr val="3333FF"/>
      </a:accent4>
      <a:accent5>
        <a:srgbClr val="9933FF"/>
      </a:accent5>
      <a:accent6>
        <a:srgbClr val="FF33FF"/>
      </a:accent6>
      <a:hlink>
        <a:srgbClr val="6699FF"/>
      </a:hlink>
      <a:folHlink>
        <a:srgbClr val="9999CC"/>
      </a:folHlink>
    </a:clrScheme>
    <a:fontScheme name="Exhibit">
      <a:majorFont>
        <a:latin typeface="Corbel"/>
        <a:ea typeface=""/>
        <a:cs typeface=""/>
        <a:font script="Jpan" typeface="ＭＳ Ｐゴシック"/>
      </a:majorFont>
      <a:minorFont>
        <a:latin typeface="Corbel"/>
        <a:ea typeface=""/>
        <a:cs typeface=""/>
        <a:font script="Jpan" typeface="ＭＳ Ｐゴシック"/>
      </a:minorFont>
    </a:fontScheme>
    <a:fmtScheme name="Exhibit">
      <a:fillStyleLst>
        <a:solidFill>
          <a:schemeClr val="phClr"/>
        </a:solidFill>
        <a:gradFill rotWithShape="1">
          <a:gsLst>
            <a:gs pos="0">
              <a:schemeClr val="phClr">
                <a:tint val="100000"/>
                <a:shade val="50000"/>
                <a:satMod val="110000"/>
                <a:lumMod val="70000"/>
              </a:schemeClr>
            </a:gs>
            <a:gs pos="50000">
              <a:schemeClr val="phClr">
                <a:tint val="80000"/>
                <a:satMod val="135000"/>
              </a:schemeClr>
            </a:gs>
            <a:gs pos="100000">
              <a:schemeClr val="phClr">
                <a:tint val="30000"/>
                <a:satMod val="150000"/>
              </a:schemeClr>
            </a:gs>
          </a:gsLst>
          <a:lin ang="16200000" scaled="1"/>
        </a:gradFill>
        <a:gradFill rotWithShape="1">
          <a:gsLst>
            <a:gs pos="0">
              <a:schemeClr val="phClr">
                <a:shade val="50000"/>
                <a:satMod val="110000"/>
                <a:lumMod val="70000"/>
              </a:schemeClr>
            </a:gs>
            <a:gs pos="65000">
              <a:schemeClr val="phClr">
                <a:shade val="90000"/>
                <a:satMod val="200000"/>
                <a:lumMod val="110000"/>
              </a:schemeClr>
            </a:gs>
            <a:gs pos="100000">
              <a:schemeClr val="phClr">
                <a:tint val="90000"/>
                <a:shade val="100000"/>
                <a:satMod val="250000"/>
                <a:lumMod val="150000"/>
              </a:schemeClr>
            </a:gs>
          </a:gsLst>
          <a:lin ang="16200000" scaled="1"/>
        </a:gradFill>
      </a:fillStyleLst>
      <a:lnStyleLst>
        <a:ln w="31750" cap="flat" cmpd="sng" algn="ctr">
          <a:solidFill>
            <a:schemeClr val="phClr">
              <a:satMod val="105000"/>
            </a:schemeClr>
          </a:solidFill>
          <a:prstDash val="solid"/>
        </a:ln>
        <a:ln w="50800" cap="flat" cmpd="sng" algn="ctr">
          <a:solidFill>
            <a:schemeClr val="phClr">
              <a:alpha val="95000"/>
            </a:schemeClr>
          </a:solidFill>
          <a:prstDash val="solid"/>
        </a:ln>
        <a:ln w="50800" cap="flat" cmpd="sng" algn="ctr">
          <a:solidFill>
            <a:schemeClr val="phClr">
              <a:alpha val="90000"/>
            </a:schemeClr>
          </a:solidFill>
          <a:prstDash val="solid"/>
        </a:ln>
      </a:lnStyleLst>
      <a:effectStyleLst>
        <a:effectStyle>
          <a:effectLst/>
        </a:effectStyle>
        <a:effectStyle>
          <a:effectLst>
            <a:reflection blurRad="12700" stA="25000" endPos="15000" dist="50800" dir="5400000" sy="-100000" rotWithShape="0"/>
          </a:effectLst>
        </a:effectStyle>
        <a:effectStyle>
          <a:effectLst>
            <a:innerShdw blurRad="76200" dist="25400" dir="5400000">
              <a:srgbClr val="FFFFFF">
                <a:alpha val="50000"/>
              </a:srgbClr>
            </a:innerShdw>
            <a:outerShdw blurRad="254000" dist="254000" dir="5400000" sx="90000" sy="-30000" rotWithShape="0">
              <a:srgbClr val="000000">
                <a:alpha val="25000"/>
              </a:srgbClr>
            </a:outerShdw>
          </a:effectLst>
          <a:scene3d>
            <a:camera prst="orthographicFront">
              <a:rot lat="0" lon="0" rev="0"/>
            </a:camera>
            <a:lightRig rig="twoPt" dir="t">
              <a:rot lat="0" lon="0" rev="5400000"/>
            </a:lightRig>
          </a:scene3d>
          <a:sp3d>
            <a:bevelT w="0" h="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70000"/>
                <a:satMod val="120000"/>
                <a:lumMod val="30000"/>
              </a:schemeClr>
              <a:schemeClr val="phClr">
                <a:tint val="70000"/>
                <a:satMod val="500000"/>
                <a:lumMod val="5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Exhibit.thmx</Template>
  <TotalTime>164</TotalTime>
  <Pages>0</Pages>
  <Words>695</Words>
  <Characters>0</Characters>
  <Application>Microsoft Macintosh PowerPoint</Application>
  <PresentationFormat>On-screen Show (4:3)</PresentationFormat>
  <Lines>0</Lines>
  <Paragraphs>88</Paragraphs>
  <Slides>14</Slides>
  <Notes>1</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Exhibit</vt:lpstr>
      <vt:lpstr>ACG 6415</vt:lpstr>
      <vt:lpstr>Course Objectives</vt:lpstr>
      <vt:lpstr>Syllabus Highlights</vt:lpstr>
      <vt:lpstr>Text Book</vt:lpstr>
      <vt:lpstr>Grade Components</vt:lpstr>
      <vt:lpstr>Grading Scale</vt:lpstr>
      <vt:lpstr>Exams</vt:lpstr>
      <vt:lpstr>WikiSpace</vt:lpstr>
      <vt:lpstr>Wiki Pages to Update</vt:lpstr>
      <vt:lpstr>Research/Project Paper</vt:lpstr>
      <vt:lpstr>Access Control Simulation</vt:lpstr>
      <vt:lpstr>Access Control Simulation - Tutorial</vt:lpstr>
      <vt:lpstr>Access Control Simulation</vt:lpstr>
      <vt:lpstr>Access Control - Office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ACG 5405 Intro</dc:title>
  <dc:subject/>
  <dc:creator>shornik</dc:creator>
  <cp:keywords/>
  <dc:description/>
  <cp:lastModifiedBy>Steven Hornik</cp:lastModifiedBy>
  <cp:revision>12</cp:revision>
  <dcterms:created xsi:type="dcterms:W3CDTF">2012-01-08T16:49:18Z</dcterms:created>
  <dcterms:modified xsi:type="dcterms:W3CDTF">2012-01-12T22:17:26Z</dcterms:modified>
</cp:coreProperties>
</file>